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3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943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270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903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31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677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9222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075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93972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72001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689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724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63490-DE6D-498C-BB4F-64055E75A962}" type="datetimeFigureOut">
              <a:rPr lang="es-MX" smtClean="0"/>
              <a:t>15/10/2013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20C3B-BAEE-4BA9-A526-8B7E4595B080}" type="slidenum">
              <a:rPr lang="es-MX" smtClean="0"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0226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1040" y="558985"/>
            <a:ext cx="6581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¿Cuántos años tienes?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9760" y="4729593"/>
            <a:ext cx="8204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¿Cuándo es tu cumpleaños?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1026" name="Picture 2" descr="http://doblelol.com/uploads/1/balloon-hat-funny-h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727122">
            <a:off x="510543" y="1655970"/>
            <a:ext cx="1988406" cy="29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http://doblelol.com/uploads/1/balloon-hat-funny-hat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35241">
            <a:off x="6358053" y="1677917"/>
            <a:ext cx="1988406" cy="2967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www.clker.com/cliparts/d/6/1/1/119498631918056439birthday_cake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1754" y="2319643"/>
            <a:ext cx="2467525" cy="2409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919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.mycutegraphics.com/graphics/birthday/boy-with-birthday-ball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702" y="1694061"/>
            <a:ext cx="2870960" cy="39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281040" y="558985"/>
            <a:ext cx="6581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¿Cuántos años tienes?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1040" y="4430332"/>
            <a:ext cx="4978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002060"/>
                </a:solidFill>
              </a:rPr>
              <a:t>Yo tengo diez </a:t>
            </a:r>
            <a:r>
              <a:rPr lang="es-MX" sz="3600" b="1" dirty="0">
                <a:solidFill>
                  <a:srgbClr val="002060"/>
                </a:solidFill>
              </a:rPr>
              <a:t>(10) años</a:t>
            </a:r>
            <a:r>
              <a:rPr lang="es-MX" sz="3600" b="1" dirty="0" smtClean="0">
                <a:solidFill>
                  <a:srgbClr val="002060"/>
                </a:solidFill>
              </a:rPr>
              <a:t>.</a:t>
            </a:r>
            <a:endParaRPr lang="es-MX" sz="3600" b="1" dirty="0">
              <a:solidFill>
                <a:srgbClr val="00206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769735" y="2171493"/>
            <a:ext cx="7984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solidFill>
                  <a:srgbClr val="002060"/>
                </a:solidFill>
              </a:rPr>
              <a:t>(10) </a:t>
            </a:r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2859006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81040" y="558985"/>
            <a:ext cx="65819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¿Cuántos años tienes?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3487" y="4417453"/>
            <a:ext cx="50613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rgbClr val="002060"/>
                </a:solidFill>
              </a:rPr>
              <a:t>Yo tengo trece (13) años.</a:t>
            </a:r>
            <a:endParaRPr lang="es-MX" sz="3600" b="1" dirty="0">
              <a:solidFill>
                <a:srgbClr val="002060"/>
              </a:solidFill>
            </a:endParaRPr>
          </a:p>
        </p:txBody>
      </p:sp>
      <p:pic>
        <p:nvPicPr>
          <p:cNvPr id="3074" name="Picture 2" descr="http://vector-magz.com/wp-content/uploads/2013/08/boy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5639" y="1790806"/>
            <a:ext cx="4108361" cy="4313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7748777" y="2471602"/>
            <a:ext cx="9509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3200" b="1" dirty="0">
                <a:solidFill>
                  <a:srgbClr val="002060"/>
                </a:solidFill>
              </a:rPr>
              <a:t>(13) </a:t>
            </a:r>
            <a:endParaRPr lang="es-MX" sz="3200" dirty="0"/>
          </a:p>
        </p:txBody>
      </p:sp>
    </p:spTree>
    <p:extLst>
      <p:ext uri="{BB962C8B-B14F-4D97-AF65-F5344CB8AC3E}">
        <p14:creationId xmlns:p14="http://schemas.microsoft.com/office/powerpoint/2010/main" val="68956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.mycutegraphics.com/graphics/birthday/boy-with-birthday-ball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3" y="231820"/>
            <a:ext cx="2150675" cy="297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8257" y="483446"/>
            <a:ext cx="28529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Yo </a:t>
            </a:r>
            <a:r>
              <a:rPr lang="es-MX" sz="2400" b="1" u="sng" dirty="0" smtClean="0">
                <a:solidFill>
                  <a:srgbClr val="002060"/>
                </a:solidFill>
              </a:rPr>
              <a:t>tengo</a:t>
            </a:r>
            <a:r>
              <a:rPr lang="es-MX" sz="2400" b="1" dirty="0" smtClean="0">
                <a:solidFill>
                  <a:srgbClr val="002060"/>
                </a:solidFill>
              </a:rPr>
              <a:t> diez años.</a:t>
            </a:r>
            <a:endParaRPr lang="es-MX" sz="24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://thumbs.dreamstime.com/z/teen-boy-talking-27082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792" y="1667123"/>
            <a:ext cx="1997856" cy="342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89186" y="1954020"/>
            <a:ext cx="376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¿Cuántos años </a:t>
            </a:r>
            <a:r>
              <a:rPr lang="es-MX" sz="2400" b="1" u="sng" dirty="0" smtClean="0">
                <a:solidFill>
                  <a:srgbClr val="002060"/>
                </a:solidFill>
              </a:rPr>
              <a:t>tiene</a:t>
            </a:r>
            <a:r>
              <a:rPr lang="es-MX" sz="2400" b="1" dirty="0" smtClean="0">
                <a:solidFill>
                  <a:srgbClr val="002060"/>
                </a:solidFill>
              </a:rPr>
              <a:t> él?</a:t>
            </a:r>
            <a:endParaRPr lang="es-MX" sz="2400" b="1" dirty="0">
              <a:solidFill>
                <a:srgbClr val="002060"/>
              </a:solidFill>
            </a:endParaRPr>
          </a:p>
        </p:txBody>
      </p:sp>
      <p:pic>
        <p:nvPicPr>
          <p:cNvPr id="8196" name="Picture 4" descr="http://i.tfcdn.com/img2/HUrDO2IAY5LsYWdIy8kvTy0qjk_MS4lPz0wrKWbIKCkpsNLXLy8v1yvJz88rNknKrNJLzs_VL9MvKy5Iy8xJLdYvyMgvyS_WL85PTk4tik9KzMmJT04sAimPD3YyMIwwMDDVyypIBwA*/fyVMtP8A.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1094" y="4743770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623967" y="4980491"/>
            <a:ext cx="32522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Él </a:t>
            </a:r>
            <a:r>
              <a:rPr lang="es-MX" sz="2400" b="1" u="sng" dirty="0" smtClean="0">
                <a:solidFill>
                  <a:srgbClr val="002060"/>
                </a:solidFill>
              </a:rPr>
              <a:t>tiene</a:t>
            </a:r>
            <a:r>
              <a:rPr lang="es-MX" sz="2400" b="1" dirty="0" smtClean="0">
                <a:solidFill>
                  <a:srgbClr val="002060"/>
                </a:solidFill>
              </a:rPr>
              <a:t> diez (10) años.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06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.mycutegraphics.com/graphics/birthday/boy-with-birthday-ball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4702" y="1694061"/>
            <a:ext cx="2870960" cy="3976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21276" y="4739424"/>
            <a:ext cx="595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u="sng" dirty="0" smtClean="0">
                <a:solidFill>
                  <a:srgbClr val="002060"/>
                </a:solidFill>
              </a:rPr>
              <a:t>Mi</a:t>
            </a:r>
            <a:r>
              <a:rPr lang="es-MX" sz="3600" b="1" dirty="0" smtClean="0">
                <a:solidFill>
                  <a:srgbClr val="002060"/>
                </a:solidFill>
              </a:rPr>
              <a:t> cumpleaños es </a:t>
            </a:r>
            <a:r>
              <a:rPr lang="es-MX" sz="3600" b="1" u="sng" dirty="0" smtClean="0">
                <a:solidFill>
                  <a:srgbClr val="002060"/>
                </a:solidFill>
              </a:rPr>
              <a:t>el</a:t>
            </a:r>
            <a:r>
              <a:rPr lang="es-MX" sz="3600" b="1" dirty="0" smtClean="0">
                <a:solidFill>
                  <a:srgbClr val="002060"/>
                </a:solidFill>
              </a:rPr>
              <a:t> nueve (9) de noviembre.</a:t>
            </a:r>
            <a:endParaRPr lang="es-MX" sz="3600" b="1" dirty="0">
              <a:solidFill>
                <a:srgbClr val="00206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1276" y="350776"/>
            <a:ext cx="8204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¿Cuándo es tu cumpleaños?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6" name="Picture 4" descr="http://www.clker.com/cliparts/d/6/1/1/119498631918056439birthday_cake.svg.hi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511" y="2942160"/>
            <a:ext cx="1515562" cy="148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http://www.clker.com/cliparts/a/4/4/0/12576757451771087383secretlondon_Purple_present.svg.me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079" y="2052983"/>
            <a:ext cx="2190429" cy="2266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25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21276" y="350776"/>
            <a:ext cx="82044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¿Cuándo es tu cumpleaños?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7" name="Picture 2" descr="http://vector-magz.com/wp-content/uploads/2013/08/boy-clipar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73" y="2052983"/>
            <a:ext cx="3593818" cy="3773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37941" y="4787194"/>
            <a:ext cx="595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u="sng" dirty="0" smtClean="0">
                <a:solidFill>
                  <a:srgbClr val="002060"/>
                </a:solidFill>
              </a:rPr>
              <a:t>Mi</a:t>
            </a:r>
            <a:r>
              <a:rPr lang="es-MX" sz="3600" b="1" dirty="0" smtClean="0">
                <a:solidFill>
                  <a:srgbClr val="002060"/>
                </a:solidFill>
              </a:rPr>
              <a:t> cumpleaños es </a:t>
            </a:r>
            <a:r>
              <a:rPr lang="es-MX" sz="3600" b="1" u="sng" dirty="0" smtClean="0">
                <a:solidFill>
                  <a:srgbClr val="002060"/>
                </a:solidFill>
              </a:rPr>
              <a:t>el</a:t>
            </a:r>
            <a:r>
              <a:rPr lang="es-MX" sz="3600" b="1" dirty="0" smtClean="0">
                <a:solidFill>
                  <a:srgbClr val="002060"/>
                </a:solidFill>
              </a:rPr>
              <a:t> cinco (5) de diciembre.</a:t>
            </a:r>
            <a:endParaRPr lang="es-MX" sz="3600" b="1" dirty="0">
              <a:solidFill>
                <a:srgbClr val="002060"/>
              </a:solidFill>
            </a:endParaRPr>
          </a:p>
        </p:txBody>
      </p:sp>
      <p:pic>
        <p:nvPicPr>
          <p:cNvPr id="5122" name="Picture 2" descr="http://us.123rf.com/400wm/400/400/dazdraperma/dazdraperma1007/dazdraperma100700023/7333383-birthday-gifts-and-decoration-ready-for-birthday-part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9418" y="1168556"/>
            <a:ext cx="3593842" cy="372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512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ontent.mycutegraphics.com/graphics/birthday/boy-with-birthday-ballo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153" y="231820"/>
            <a:ext cx="2150675" cy="297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118257" y="483446"/>
            <a:ext cx="59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2060"/>
                </a:solidFill>
              </a:rPr>
              <a:t>Mi</a:t>
            </a:r>
            <a:r>
              <a:rPr lang="es-MX" sz="2400" b="1" dirty="0" smtClean="0">
                <a:solidFill>
                  <a:srgbClr val="002060"/>
                </a:solidFill>
              </a:rPr>
              <a:t> cumpleaños es </a:t>
            </a:r>
            <a:r>
              <a:rPr lang="es-MX" sz="2400" b="1" u="sng" dirty="0" smtClean="0">
                <a:solidFill>
                  <a:srgbClr val="002060"/>
                </a:solidFill>
              </a:rPr>
              <a:t>el</a:t>
            </a:r>
            <a:r>
              <a:rPr lang="es-MX" sz="2400" b="1" dirty="0" smtClean="0">
                <a:solidFill>
                  <a:srgbClr val="002060"/>
                </a:solidFill>
              </a:rPr>
              <a:t> nueve (9) de noviembre.</a:t>
            </a:r>
            <a:endParaRPr lang="es-MX" sz="2400" b="1" dirty="0">
              <a:solidFill>
                <a:srgbClr val="002060"/>
              </a:solidFill>
            </a:endParaRPr>
          </a:p>
        </p:txBody>
      </p:sp>
      <p:pic>
        <p:nvPicPr>
          <p:cNvPr id="8194" name="Picture 2" descr="http://thumbs.dreamstime.com/z/teen-boy-talking-270828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792" y="1667123"/>
            <a:ext cx="1997856" cy="3421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889186" y="1954020"/>
            <a:ext cx="3769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¿Cuándo es </a:t>
            </a:r>
            <a:r>
              <a:rPr lang="es-MX" sz="2400" b="1" u="sng" dirty="0" smtClean="0">
                <a:solidFill>
                  <a:srgbClr val="002060"/>
                </a:solidFill>
              </a:rPr>
              <a:t>su</a:t>
            </a:r>
            <a:r>
              <a:rPr lang="es-MX" sz="2400" b="1" dirty="0" smtClean="0">
                <a:solidFill>
                  <a:srgbClr val="002060"/>
                </a:solidFill>
              </a:rPr>
              <a:t> cumpleaños?</a:t>
            </a:r>
            <a:endParaRPr lang="es-MX" sz="2400" b="1" dirty="0">
              <a:solidFill>
                <a:srgbClr val="002060"/>
              </a:solidFill>
            </a:endParaRPr>
          </a:p>
        </p:txBody>
      </p:sp>
      <p:pic>
        <p:nvPicPr>
          <p:cNvPr id="8196" name="Picture 4" descr="http://i.tfcdn.com/img2/HUrDO2IAY5LsYWdIy8kvTy0qjk_MS4lPz0wrKWbIKCkpsNLXLy8v1yvJz88rNknKrNJLzs_VL9MvKy5Iy8xJLdYvyMgvyS_WL85PTk4tik9KzMmJT04sAimPD3YyMIwwMDDVyypIBwA*/fyVMtP8A.B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1007" y="480816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700851" y="5203750"/>
            <a:ext cx="59567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u="sng" dirty="0" smtClean="0">
                <a:solidFill>
                  <a:srgbClr val="002060"/>
                </a:solidFill>
              </a:rPr>
              <a:t>Su </a:t>
            </a:r>
            <a:r>
              <a:rPr lang="es-MX" sz="2400" b="1" dirty="0" smtClean="0">
                <a:solidFill>
                  <a:srgbClr val="002060"/>
                </a:solidFill>
              </a:rPr>
              <a:t>cumpleaños es </a:t>
            </a:r>
            <a:r>
              <a:rPr lang="es-MX" sz="2400" b="1" u="sng" dirty="0" smtClean="0">
                <a:solidFill>
                  <a:srgbClr val="002060"/>
                </a:solidFill>
              </a:rPr>
              <a:t>el</a:t>
            </a:r>
            <a:r>
              <a:rPr lang="es-MX" sz="2400" b="1" dirty="0" smtClean="0">
                <a:solidFill>
                  <a:srgbClr val="002060"/>
                </a:solidFill>
              </a:rPr>
              <a:t> nueve (9) de noviembre.</a:t>
            </a:r>
            <a:endParaRPr lang="es-MX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68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0895" y="350776"/>
            <a:ext cx="79852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54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Practiquemos los números.</a:t>
            </a:r>
            <a:endParaRPr lang="es-MX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451" y="1442432"/>
            <a:ext cx="1854559" cy="56323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Uno 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Dos 2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Tres 3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Cuatro 4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Cinco 5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Seis 6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Siente 7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Ocho 8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Nueve 9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Diez 10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Once 11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Doce 12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Trece 13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Catorce 14</a:t>
            </a:r>
          </a:p>
          <a:p>
            <a:endParaRPr lang="es-MX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766551" y="1468189"/>
            <a:ext cx="2191555" cy="6001643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Quince 5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Dieciséis 16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Diecisiete 17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Dieciocho 18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Diecinueve 19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Veinte 20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Veintiuno 21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Veintidós 22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Veintitrés 23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Veinticuatro 24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Veinticinco 25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Veintiséis 26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Veintisiete 27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Veintiocho 28</a:t>
            </a:r>
          </a:p>
          <a:p>
            <a:endParaRPr lang="es-MX" sz="2400" b="1" dirty="0" smtClean="0">
              <a:solidFill>
                <a:srgbClr val="002060"/>
              </a:solidFill>
            </a:endParaRPr>
          </a:p>
          <a:p>
            <a:endParaRPr lang="es-MX" sz="2400" b="1" dirty="0" smtClean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80844" y="1468189"/>
            <a:ext cx="2730321" cy="5632311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Veintinueve 29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30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uno 31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dos 32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tres 33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cuatro 34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cinco 35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seis 36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siete 37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ocho 38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Treinta y nueve 39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Cuarenta 40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Cuarenta y uno 41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Cincuenta 50</a:t>
            </a:r>
          </a:p>
          <a:p>
            <a:endParaRPr lang="es-MX" sz="2400" b="1" dirty="0" smtClean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3679" y="1442432"/>
            <a:ext cx="2730321" cy="526297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s-MX" sz="2400" b="1" dirty="0" smtClean="0">
                <a:solidFill>
                  <a:srgbClr val="002060"/>
                </a:solidFill>
              </a:rPr>
              <a:t>Cincuenta y uno 51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Sesenta 60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Sesenta y uno 61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Setenta 70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Setenta y uno 71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Ochenta 80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Ochenta y uno 81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Noventa 90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Noventa y uno 91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Cien 100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Ciento uno 101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Ciento diez 110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Ciento veinte 120</a:t>
            </a:r>
          </a:p>
          <a:p>
            <a:r>
              <a:rPr lang="es-MX" sz="2400" b="1" dirty="0" smtClean="0">
                <a:solidFill>
                  <a:srgbClr val="002060"/>
                </a:solidFill>
              </a:rPr>
              <a:t>Ciento treinta 130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1766551" y="1635617"/>
            <a:ext cx="0" cy="493260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880843" y="1607617"/>
            <a:ext cx="0" cy="493260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13678" y="1607617"/>
            <a:ext cx="0" cy="4932608"/>
          </a:xfrm>
          <a:prstGeom prst="line">
            <a:avLst/>
          </a:prstGeom>
          <a:ln w="5715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95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http://www.teachersparadise.com/images/imagecache/product/prods/1T/T-38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030" y="244699"/>
            <a:ext cx="4792137" cy="6181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Flowchart: Connector 3"/>
          <p:cNvSpPr/>
          <p:nvPr/>
        </p:nvSpPr>
        <p:spPr>
          <a:xfrm>
            <a:off x="1571223" y="1442433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1</a:t>
            </a:r>
            <a:endParaRPr lang="es-MX" sz="2000" b="1" dirty="0"/>
          </a:p>
        </p:txBody>
      </p:sp>
      <p:sp>
        <p:nvSpPr>
          <p:cNvPr id="8" name="Flowchart: Connector 7"/>
          <p:cNvSpPr/>
          <p:nvPr/>
        </p:nvSpPr>
        <p:spPr>
          <a:xfrm>
            <a:off x="1689279" y="2082076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3</a:t>
            </a:r>
            <a:endParaRPr lang="es-MX" sz="2000" b="1" dirty="0"/>
          </a:p>
        </p:txBody>
      </p:sp>
      <p:sp>
        <p:nvSpPr>
          <p:cNvPr id="9" name="Flowchart: Connector 8"/>
          <p:cNvSpPr/>
          <p:nvPr/>
        </p:nvSpPr>
        <p:spPr>
          <a:xfrm>
            <a:off x="1824507" y="2452355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4</a:t>
            </a:r>
            <a:endParaRPr lang="es-MX" sz="2000" b="1" dirty="0"/>
          </a:p>
        </p:txBody>
      </p:sp>
      <p:sp>
        <p:nvSpPr>
          <p:cNvPr id="10" name="Flowchart: Connector 9"/>
          <p:cNvSpPr/>
          <p:nvPr/>
        </p:nvSpPr>
        <p:spPr>
          <a:xfrm>
            <a:off x="1895340" y="2749640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5</a:t>
            </a:r>
            <a:endParaRPr lang="es-MX" sz="2000" b="1" dirty="0"/>
          </a:p>
        </p:txBody>
      </p:sp>
      <p:sp>
        <p:nvSpPr>
          <p:cNvPr id="11" name="Flowchart: Connector 10"/>
          <p:cNvSpPr/>
          <p:nvPr/>
        </p:nvSpPr>
        <p:spPr>
          <a:xfrm>
            <a:off x="2011251" y="3136007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6</a:t>
            </a:r>
            <a:endParaRPr lang="es-MX" sz="2000" b="1" dirty="0"/>
          </a:p>
        </p:txBody>
      </p:sp>
      <p:sp>
        <p:nvSpPr>
          <p:cNvPr id="12" name="Flowchart: Connector 11"/>
          <p:cNvSpPr/>
          <p:nvPr/>
        </p:nvSpPr>
        <p:spPr>
          <a:xfrm>
            <a:off x="2011251" y="3488029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7</a:t>
            </a:r>
            <a:endParaRPr lang="es-MX" sz="2000" b="1" dirty="0"/>
          </a:p>
        </p:txBody>
      </p:sp>
      <p:sp>
        <p:nvSpPr>
          <p:cNvPr id="13" name="Flowchart: Connector 12"/>
          <p:cNvSpPr/>
          <p:nvPr/>
        </p:nvSpPr>
        <p:spPr>
          <a:xfrm>
            <a:off x="1841680" y="3859366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8</a:t>
            </a:r>
            <a:endParaRPr lang="es-MX" sz="2000" b="1" dirty="0"/>
          </a:p>
        </p:txBody>
      </p:sp>
      <p:sp>
        <p:nvSpPr>
          <p:cNvPr id="14" name="Flowchart: Connector 13"/>
          <p:cNvSpPr/>
          <p:nvPr/>
        </p:nvSpPr>
        <p:spPr>
          <a:xfrm>
            <a:off x="1442434" y="4267198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9</a:t>
            </a:r>
            <a:endParaRPr lang="es-MX" sz="2000" b="1" dirty="0"/>
          </a:p>
        </p:txBody>
      </p:sp>
      <p:sp>
        <p:nvSpPr>
          <p:cNvPr id="15" name="Flowchart: Connector 14"/>
          <p:cNvSpPr/>
          <p:nvPr/>
        </p:nvSpPr>
        <p:spPr>
          <a:xfrm>
            <a:off x="1680693" y="4648197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10</a:t>
            </a:r>
            <a:endParaRPr lang="es-MX" sz="2000" b="1" dirty="0"/>
          </a:p>
        </p:txBody>
      </p:sp>
      <p:sp>
        <p:nvSpPr>
          <p:cNvPr id="16" name="Flowchart: Connector 15"/>
          <p:cNvSpPr/>
          <p:nvPr/>
        </p:nvSpPr>
        <p:spPr>
          <a:xfrm>
            <a:off x="1442435" y="4966950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11</a:t>
            </a:r>
            <a:endParaRPr lang="es-MX" sz="2000" b="1" dirty="0"/>
          </a:p>
        </p:txBody>
      </p:sp>
      <p:sp>
        <p:nvSpPr>
          <p:cNvPr id="17" name="Flowchart: Connector 16"/>
          <p:cNvSpPr/>
          <p:nvPr/>
        </p:nvSpPr>
        <p:spPr>
          <a:xfrm>
            <a:off x="1384480" y="5346878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12</a:t>
            </a:r>
            <a:endParaRPr lang="es-MX" sz="2000" b="1" dirty="0"/>
          </a:p>
        </p:txBody>
      </p:sp>
      <p:sp>
        <p:nvSpPr>
          <p:cNvPr id="18" name="Flowchart: Connector 17"/>
          <p:cNvSpPr/>
          <p:nvPr/>
        </p:nvSpPr>
        <p:spPr>
          <a:xfrm>
            <a:off x="1502535" y="1749371"/>
            <a:ext cx="643943" cy="25757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 smtClean="0"/>
              <a:t>2</a:t>
            </a:r>
            <a:endParaRPr lang="es-MX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950038" y="762094"/>
            <a:ext cx="236971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January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February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March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April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May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smtClean="0">
                <a:solidFill>
                  <a:srgbClr val="FFC000"/>
                </a:solidFill>
              </a:rPr>
              <a:t>June</a:t>
            </a: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July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August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September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smtClean="0">
                <a:solidFill>
                  <a:srgbClr val="FFC000"/>
                </a:solidFill>
              </a:rPr>
              <a:t> </a:t>
            </a:r>
            <a:r>
              <a:rPr lang="es-MX" sz="2800" b="1" dirty="0" err="1" smtClean="0">
                <a:solidFill>
                  <a:srgbClr val="FFC000"/>
                </a:solidFill>
              </a:rPr>
              <a:t>October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November</a:t>
            </a:r>
            <a:endParaRPr lang="es-MX" sz="2800" b="1" dirty="0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s-MX" sz="2800" b="1" dirty="0" err="1" smtClean="0">
                <a:solidFill>
                  <a:srgbClr val="FFC000"/>
                </a:solidFill>
              </a:rPr>
              <a:t>December</a:t>
            </a:r>
            <a:r>
              <a:rPr lang="es-MX" sz="2800" b="1" dirty="0" smtClean="0">
                <a:solidFill>
                  <a:srgbClr val="FFC000"/>
                </a:solidFill>
              </a:rPr>
              <a:t> </a:t>
            </a:r>
            <a:endParaRPr lang="es-MX" sz="28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3855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</TotalTime>
  <Words>299</Words>
  <Application>Microsoft Office PowerPoint</Application>
  <PresentationFormat>On-screen Show (4:3)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Fernando Alvarez</dc:creator>
  <cp:lastModifiedBy>Fernando Alvarez</cp:lastModifiedBy>
  <cp:revision>18</cp:revision>
  <dcterms:created xsi:type="dcterms:W3CDTF">2013-10-09T13:09:25Z</dcterms:created>
  <dcterms:modified xsi:type="dcterms:W3CDTF">2013-10-15T12:48:26Z</dcterms:modified>
</cp:coreProperties>
</file>