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58" r:id="rId3"/>
    <p:sldId id="259" r:id="rId4"/>
    <p:sldId id="257" r:id="rId5"/>
    <p:sldId id="292" r:id="rId6"/>
    <p:sldId id="269" r:id="rId7"/>
    <p:sldId id="266" r:id="rId8"/>
    <p:sldId id="285" r:id="rId9"/>
    <p:sldId id="286" r:id="rId10"/>
    <p:sldId id="262" r:id="rId11"/>
    <p:sldId id="276" r:id="rId12"/>
    <p:sldId id="287" r:id="rId13"/>
    <p:sldId id="288" r:id="rId14"/>
    <p:sldId id="289" r:id="rId15"/>
    <p:sldId id="290" r:id="rId16"/>
    <p:sldId id="271" r:id="rId17"/>
    <p:sldId id="291" r:id="rId18"/>
    <p:sldId id="270" r:id="rId19"/>
    <p:sldId id="293" r:id="rId20"/>
    <p:sldId id="294" r:id="rId21"/>
    <p:sldId id="295" r:id="rId22"/>
    <p:sldId id="296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o Alvarez" initials="FA" lastIdx="2" clrIdx="0">
    <p:extLst>
      <p:ext uri="{19B8F6BF-5375-455C-9EA6-DF929625EA0E}">
        <p15:presenceInfo xmlns:p15="http://schemas.microsoft.com/office/powerpoint/2012/main" userId="S-1-5-21-1433074799-1852059770-3087248054-23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50" autoAdjust="0"/>
    <p:restoredTop sz="94660"/>
  </p:normalViewPr>
  <p:slideViewPr>
    <p:cSldViewPr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E0DD1D-9C1B-4208-AE25-DC1A31F1038E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C93E6A-29BE-410B-A73B-31B636321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8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93E6A-29BE-410B-A73B-31B63632168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5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93E6A-29BE-410B-A73B-31B63632168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61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93E6A-29BE-410B-A73B-31B63632168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00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93E6A-29BE-410B-A73B-31B63632168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4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9C7A-F69D-4160-A806-8543FDDCB01E}" type="datetime1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9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007B-0CD1-4C9E-8AEA-E6DB6EA1F412}" type="datetime1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7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3CF0-928A-4CB8-B03A-CBEE6271CD3F}" type="datetime1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7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2E14-1150-4758-B161-ACAA17104BEF}" type="datetime1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948A-B377-4F0E-901C-56504531587F}" type="datetime1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1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DBF-6740-4DF2-B2DE-F9BD0B73F994}" type="datetime1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1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B525-C8C9-4111-906D-4BA526C81EB0}" type="datetime1">
              <a:rPr lang="en-GB" smtClean="0"/>
              <a:t>29/01/2015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AD0-2F69-4CC4-BB44-B9B7720E45FF}" type="datetime1">
              <a:rPr lang="en-GB" smtClean="0"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4C01-8600-4B4F-9AAC-AF2B93D03980}" type="datetime1">
              <a:rPr lang="en-GB" smtClean="0"/>
              <a:t>29/01/2015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4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36D4-AB24-4C66-8A6F-215C345EBDC0}" type="datetime1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2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683D-5064-445F-A888-013307E9490B}" type="datetime1">
              <a:rPr lang="en-GB" smtClean="0"/>
              <a:t>29/01/2015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6775-C1D9-40C5-9307-A7D858437F69}" type="datetime1">
              <a:rPr lang="en-GB" smtClean="0"/>
              <a:t>29/01/2015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1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rqeJuEYYxW-laM&amp;tbnid=g_QCiNtrbRc2AM:&amp;ved=0CAUQjRw&amp;url=http://www.merchantcircle.com/business/Chris.Anthony.Mobile.Notary.Service.409-893-2537/picture/view/2302489&amp;ei=qZ2lUaiqCK2YiAea94GwBg&amp;bvm=bv.47008514,d.aGc&amp;psig=AFQjCNETZZAjAZjlrUiYVlkMnGqnXp_jRg&amp;ust=136989465955578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rqeJuEYYxW-laM&amp;tbnid=g_QCiNtrbRc2AM:&amp;ved=0CAUQjRw&amp;url=http://www.merchantcircle.com/business/Chris.Anthony.Mobile.Notary.Service.409-893-2537/picture/view/2302489&amp;ei=qZ2lUaiqCK2YiAea94GwBg&amp;bvm=bv.47008514,d.aGc&amp;psig=AFQjCNETZZAjAZjlrUiYVlkMnGqnXp_jRg&amp;ust=1369894659555782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9552" y="404664"/>
            <a:ext cx="828092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2060"/>
                </a:solidFill>
                <a:latin typeface="Open Sans"/>
              </a:rPr>
              <a:t>Unit # 1</a:t>
            </a:r>
            <a:r>
              <a:rPr lang="en-US" sz="2800" b="1" dirty="0">
                <a:solidFill>
                  <a:srgbClr val="002060"/>
                </a:solidFill>
                <a:latin typeface="Open Sans"/>
              </a:rPr>
              <a:t>:  </a:t>
            </a:r>
            <a:r>
              <a:rPr lang="en-US" sz="2800" b="1" dirty="0" smtClean="0">
                <a:solidFill>
                  <a:srgbClr val="002060"/>
                </a:solidFill>
                <a:latin typeface="Open Sans"/>
              </a:rPr>
              <a:t>Welcome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</a:br>
            <a:r>
              <a:rPr lang="en-US" sz="2800" b="1" u="sng" dirty="0" smtClean="0">
                <a:solidFill>
                  <a:srgbClr val="0070C0"/>
                </a:solidFill>
                <a:latin typeface="Open Sans"/>
              </a:rPr>
              <a:t>Concept</a:t>
            </a:r>
            <a:r>
              <a:rPr lang="en-US" sz="2800" b="1" dirty="0" smtClean="0">
                <a:solidFill>
                  <a:srgbClr val="0070C0"/>
                </a:solidFill>
                <a:latin typeface="Open Sans"/>
              </a:rPr>
              <a:t>:  	Adapting</a:t>
            </a:r>
          </a:p>
          <a:p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Topic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# 1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:  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Greeting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each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other</a:t>
            </a:r>
          </a:p>
          <a:p>
            <a:r>
              <a:rPr lang="en-US" sz="2800" b="1" dirty="0">
                <a:solidFill>
                  <a:srgbClr val="000000"/>
                </a:solidFill>
                <a:latin typeface="Open Sans"/>
              </a:rPr>
              <a:t/>
            </a:r>
            <a:br>
              <a:rPr lang="en-US" sz="2800" b="1" dirty="0">
                <a:solidFill>
                  <a:srgbClr val="000000"/>
                </a:solidFill>
                <a:latin typeface="Open Sans"/>
              </a:rPr>
            </a:br>
            <a:r>
              <a:rPr lang="en-US" sz="2400" b="1" u="sng" dirty="0">
                <a:solidFill>
                  <a:srgbClr val="000000"/>
                </a:solidFill>
                <a:latin typeface="Open Sans"/>
              </a:rPr>
              <a:t>Objectives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:     students will be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able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to say hello/goodbye, it is a pleasure, likewise, see you soon/later, thank you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rgbClr val="000000"/>
              </a:solidFill>
              <a:latin typeface="Open San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say 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good morning, good afternoon, and good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night, give 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their name, ask someone's name, and give someone else's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name</a:t>
            </a:r>
          </a:p>
          <a:p>
            <a:endParaRPr lang="en-US" sz="2400" b="1" dirty="0" smtClean="0">
              <a:solidFill>
                <a:srgbClr val="000000"/>
              </a:solidFill>
              <a:latin typeface="Open Sans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ask 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someone how they are and answer a similar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question.</a:t>
            </a:r>
            <a:endParaRPr lang="en-US" sz="2400" dirty="0">
              <a:solidFill>
                <a:srgbClr val="000000"/>
              </a:solidFill>
              <a:latin typeface="Open Sans"/>
            </a:endParaRP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11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412776"/>
            <a:ext cx="5541773" cy="3359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b="1" u="sng" dirty="0" smtClean="0">
                <a:solidFill>
                  <a:srgbClr val="0070C0"/>
                </a:solidFill>
              </a:rPr>
              <a:t>(</a:t>
            </a:r>
            <a:r>
              <a:rPr lang="es-MX" sz="2400" b="1" u="sng" dirty="0" err="1" smtClean="0">
                <a:solidFill>
                  <a:srgbClr val="0070C0"/>
                </a:solidFill>
              </a:rPr>
              <a:t>To</a:t>
            </a:r>
            <a:r>
              <a:rPr lang="es-MX" sz="2400" b="1" u="sng" dirty="0" smtClean="0">
                <a:solidFill>
                  <a:srgbClr val="0070C0"/>
                </a:solidFill>
              </a:rPr>
              <a:t> be) Ser</a:t>
            </a:r>
          </a:p>
          <a:p>
            <a:pPr algn="ctr">
              <a:lnSpc>
                <a:spcPct val="150000"/>
              </a:lnSpc>
            </a:pPr>
            <a:endParaRPr lang="es-MX" sz="24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MX" sz="2400" b="1" u="sng" dirty="0" err="1">
                <a:solidFill>
                  <a:srgbClr val="00B050"/>
                </a:solidFill>
              </a:rPr>
              <a:t>T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may</a:t>
            </a:r>
            <a:r>
              <a:rPr lang="es-MX" sz="2400" b="1" u="sng" dirty="0" smtClean="0">
                <a:solidFill>
                  <a:srgbClr val="00B050"/>
                </a:solidFill>
              </a:rPr>
              <a:t> be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used</a:t>
            </a:r>
            <a:r>
              <a:rPr lang="es-MX" sz="2400" b="1" u="sng" dirty="0" smtClean="0">
                <a:solidFill>
                  <a:srgbClr val="00B05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endParaRPr lang="es-MX" sz="2400" b="1" u="sng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endParaRPr lang="es-MX" sz="2400" b="1" u="sng" dirty="0" smtClean="0"/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identify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person</a:t>
            </a:r>
            <a:r>
              <a:rPr lang="es-MX" sz="2400" b="1" dirty="0" smtClean="0"/>
              <a:t>   </a:t>
            </a:r>
            <a:r>
              <a:rPr lang="es-MX" sz="2400" b="1" dirty="0" smtClean="0">
                <a:solidFill>
                  <a:srgbClr val="0070C0"/>
                </a:solidFill>
              </a:rPr>
              <a:t>Yo </a:t>
            </a:r>
            <a:r>
              <a:rPr lang="es-MX" sz="2400" b="1" u="sng" dirty="0" smtClean="0">
                <a:solidFill>
                  <a:srgbClr val="FF0000"/>
                </a:solidFill>
              </a:rPr>
              <a:t>soy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Carlos.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58167"/>
            <a:ext cx="853886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ser/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soy</a:t>
            </a:r>
            <a:r>
              <a:rPr lang="es-MX" sz="2400" dirty="0" smtClean="0"/>
              <a:t>		</a:t>
            </a: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eres</a:t>
            </a:r>
            <a:r>
              <a:rPr lang="es-MX" sz="2400" dirty="0" smtClean="0"/>
              <a:t>		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</a:t>
            </a:r>
            <a:endParaRPr lang="es-MX" sz="2400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</a:t>
            </a: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somos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sois</a:t>
            </a:r>
            <a:r>
              <a:rPr lang="es-MX" sz="2400" dirty="0" smtClean="0"/>
              <a:t>		</a:t>
            </a: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son</a:t>
            </a:r>
            <a:endParaRPr lang="es-MX" sz="24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son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35435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9112" y="980728"/>
            <a:ext cx="7063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b="1" u="sng" dirty="0" smtClean="0">
                <a:solidFill>
                  <a:srgbClr val="002060"/>
                </a:solidFill>
              </a:rPr>
              <a:t> la forma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correcta</a:t>
            </a:r>
            <a:r>
              <a:rPr lang="en-US" sz="2400" b="1" u="sng" dirty="0" smtClean="0">
                <a:solidFill>
                  <a:srgbClr val="002060"/>
                </a:solidFill>
              </a:rPr>
              <a:t> del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verbo</a:t>
            </a:r>
            <a:r>
              <a:rPr lang="en-US" sz="2400" b="1" u="sng" dirty="0" smtClean="0">
                <a:solidFill>
                  <a:srgbClr val="002060"/>
                </a:solidFill>
              </a:rPr>
              <a:t> (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Ser</a:t>
            </a:r>
            <a:r>
              <a:rPr lang="en-US" sz="2400" b="1" u="sng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en 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b="1" u="sng" dirty="0" smtClean="0">
                <a:solidFill>
                  <a:srgbClr val="002060"/>
                </a:solidFill>
              </a:rPr>
              <a:t> en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blanco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Ella _______  </a:t>
            </a:r>
            <a:r>
              <a:rPr lang="en-US" sz="2400" dirty="0" err="1" smtClean="0"/>
              <a:t>María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______  </a:t>
            </a:r>
            <a:r>
              <a:rPr lang="en-US" sz="2400" dirty="0" err="1" smtClean="0"/>
              <a:t>Rafaél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Nosotros</a:t>
            </a:r>
            <a:r>
              <a:rPr lang="en-US" sz="2400" dirty="0" smtClean="0"/>
              <a:t> _____________ </a:t>
            </a:r>
            <a:r>
              <a:rPr lang="en-US" sz="2400" dirty="0" err="1" smtClean="0"/>
              <a:t>Luís</a:t>
            </a:r>
            <a:r>
              <a:rPr lang="en-US" sz="2400" dirty="0" smtClean="0"/>
              <a:t> y Ana.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Tú</a:t>
            </a:r>
            <a:r>
              <a:rPr lang="en-US" sz="2400" dirty="0" smtClean="0"/>
              <a:t> _______ Elena.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É</a:t>
            </a:r>
            <a:r>
              <a:rPr lang="en-US" sz="2400" dirty="0" err="1" smtClean="0"/>
              <a:t>l</a:t>
            </a:r>
            <a:r>
              <a:rPr lang="en-US" sz="2400" dirty="0" smtClean="0"/>
              <a:t> _______ Rodrigo.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Ellos</a:t>
            </a:r>
            <a:r>
              <a:rPr lang="en-US" sz="2400" dirty="0" smtClean="0"/>
              <a:t> ______  Samuel y Jenny.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Ustedes</a:t>
            </a:r>
            <a:r>
              <a:rPr lang="en-US" sz="2400" dirty="0" smtClean="0"/>
              <a:t>________ Jaime y </a:t>
            </a:r>
            <a:r>
              <a:rPr lang="en-US" sz="2400" dirty="0" err="1" smtClean="0"/>
              <a:t>Reinaldo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Nosotras</a:t>
            </a:r>
            <a:r>
              <a:rPr lang="en-US" sz="2400" dirty="0" smtClean="0"/>
              <a:t>_____________ Jacky y Elena.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2048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hlinkClick r:id="rId2" action="ppaction://hlinksldjump"/>
              </a:rPr>
              <a:t>Click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for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answers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00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836712"/>
            <a:ext cx="5541773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70C0"/>
                </a:solidFill>
              </a:rPr>
              <a:t>(</a:t>
            </a:r>
            <a:r>
              <a:rPr lang="es-MX" sz="2400" b="1" u="sng" dirty="0" err="1" smtClean="0">
                <a:solidFill>
                  <a:srgbClr val="0070C0"/>
                </a:solidFill>
              </a:rPr>
              <a:t>To</a:t>
            </a:r>
            <a:r>
              <a:rPr lang="es-MX" sz="2400" b="1" u="sng" dirty="0" smtClean="0">
                <a:solidFill>
                  <a:srgbClr val="0070C0"/>
                </a:solidFill>
              </a:rPr>
              <a:t> be) Estar</a:t>
            </a:r>
          </a:p>
          <a:p>
            <a:pPr algn="ctr"/>
            <a:endParaRPr lang="es-MX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400" b="1" u="sng" dirty="0" err="1">
                <a:solidFill>
                  <a:srgbClr val="00B050"/>
                </a:solidFill>
              </a:rPr>
              <a:t>T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may</a:t>
            </a:r>
            <a:r>
              <a:rPr lang="es-MX" sz="2400" b="1" u="sng" dirty="0" smtClean="0">
                <a:solidFill>
                  <a:srgbClr val="00B050"/>
                </a:solidFill>
              </a:rPr>
              <a:t> be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used</a:t>
            </a:r>
            <a:r>
              <a:rPr lang="es-MX" sz="2400" b="1" u="sng" dirty="0" smtClean="0">
                <a:solidFill>
                  <a:srgbClr val="00B050"/>
                </a:solidFill>
              </a:rPr>
              <a:t>:</a:t>
            </a:r>
          </a:p>
          <a:p>
            <a:pPr algn="ctr"/>
            <a:endParaRPr lang="es-MX" sz="2400" b="1" u="sng" dirty="0" smtClean="0">
              <a:solidFill>
                <a:srgbClr val="00B050"/>
              </a:solidFill>
            </a:endParaRPr>
          </a:p>
          <a:p>
            <a:pPr algn="ctr"/>
            <a:endParaRPr lang="es-MX" sz="2400" b="1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talk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about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how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someone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feels</a:t>
            </a:r>
            <a:r>
              <a:rPr lang="es-MX" sz="2400" b="1" dirty="0" smtClean="0"/>
              <a:t> </a:t>
            </a:r>
          </a:p>
          <a:p>
            <a:pPr algn="ctr"/>
            <a:endParaRPr lang="es-MX" sz="2400" b="1" dirty="0" smtClean="0"/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Yo </a:t>
            </a:r>
            <a:r>
              <a:rPr lang="es-MX" sz="2400" b="1" dirty="0" smtClean="0">
                <a:solidFill>
                  <a:srgbClr val="FF0000"/>
                </a:solidFill>
              </a:rPr>
              <a:t>estoy </a:t>
            </a:r>
            <a:r>
              <a:rPr lang="es-MX" sz="2400" b="1" dirty="0" smtClean="0">
                <a:solidFill>
                  <a:srgbClr val="0070C0"/>
                </a:solidFill>
              </a:rPr>
              <a:t>bien.</a:t>
            </a: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Ella </a:t>
            </a:r>
            <a:r>
              <a:rPr lang="es-MX" sz="2400" b="1" dirty="0" smtClean="0">
                <a:solidFill>
                  <a:srgbClr val="FF0000"/>
                </a:solidFill>
              </a:rPr>
              <a:t>está </a:t>
            </a:r>
            <a:r>
              <a:rPr lang="es-MX" sz="2400" b="1" dirty="0" smtClean="0">
                <a:solidFill>
                  <a:srgbClr val="0070C0"/>
                </a:solidFill>
              </a:rPr>
              <a:t>mal.</a:t>
            </a:r>
            <a:endParaRPr lang="es-MX" sz="2400" b="1" dirty="0">
              <a:solidFill>
                <a:srgbClr val="0070C0"/>
              </a:solidFill>
            </a:endParaRPr>
          </a:p>
          <a:p>
            <a:pPr algn="ctr"/>
            <a:endParaRPr lang="es-MX" sz="3200" b="1" dirty="0" smtClean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estar/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estoy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estás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está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está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estamos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estáis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están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están 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8629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15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9112" y="980728"/>
            <a:ext cx="7063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b="1" u="sng" dirty="0" smtClean="0">
                <a:solidFill>
                  <a:srgbClr val="002060"/>
                </a:solidFill>
              </a:rPr>
              <a:t> la forma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correcta</a:t>
            </a:r>
            <a:r>
              <a:rPr lang="en-US" sz="2400" b="1" u="sng" dirty="0" smtClean="0">
                <a:solidFill>
                  <a:srgbClr val="002060"/>
                </a:solidFill>
              </a:rPr>
              <a:t> del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verbo</a:t>
            </a:r>
            <a:r>
              <a:rPr lang="en-US" sz="2400" b="1" u="sng" dirty="0" smtClean="0">
                <a:solidFill>
                  <a:srgbClr val="002060"/>
                </a:solidFill>
              </a:rPr>
              <a:t> (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Estar</a:t>
            </a:r>
            <a:r>
              <a:rPr lang="en-US" sz="2400" b="1" u="sng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en 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b="1" u="sng" dirty="0" smtClean="0">
                <a:solidFill>
                  <a:srgbClr val="002060"/>
                </a:solidFill>
              </a:rPr>
              <a:t> en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blanco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Ella _______  </a:t>
            </a:r>
            <a:r>
              <a:rPr lang="en-US" sz="2400" dirty="0" err="1" smtClean="0"/>
              <a:t>bien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______  mal.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Nosotros</a:t>
            </a:r>
            <a:r>
              <a:rPr lang="en-US" sz="2400" dirty="0" smtClean="0"/>
              <a:t> _____________ </a:t>
            </a:r>
            <a:r>
              <a:rPr lang="en-US" sz="2400" dirty="0" err="1" smtClean="0"/>
              <a:t>más</a:t>
            </a:r>
            <a:r>
              <a:rPr lang="en-US" sz="2400" dirty="0" smtClean="0"/>
              <a:t> o </a:t>
            </a:r>
            <a:r>
              <a:rPr lang="en-US" sz="2400" dirty="0" err="1" smtClean="0"/>
              <a:t>menos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Tú</a:t>
            </a:r>
            <a:r>
              <a:rPr lang="en-US" sz="2400" dirty="0" smtClean="0"/>
              <a:t> _______ </a:t>
            </a:r>
            <a:r>
              <a:rPr lang="en-US" sz="2400" dirty="0" err="1" smtClean="0"/>
              <a:t>excelente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É</a:t>
            </a:r>
            <a:r>
              <a:rPr lang="en-US" sz="2400" dirty="0" err="1" smtClean="0"/>
              <a:t>l</a:t>
            </a:r>
            <a:r>
              <a:rPr lang="en-US" sz="2400" dirty="0" smtClean="0"/>
              <a:t> _______ terrible.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Ellos</a:t>
            </a:r>
            <a:r>
              <a:rPr lang="en-US" sz="2400" dirty="0" smtClean="0"/>
              <a:t> ______  </a:t>
            </a:r>
            <a:r>
              <a:rPr lang="en-US" sz="2400" dirty="0" err="1" smtClean="0"/>
              <a:t>chévere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Ustedes</a:t>
            </a:r>
            <a:r>
              <a:rPr lang="en-US" sz="2400" dirty="0" smtClean="0"/>
              <a:t>________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bien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Nosotras</a:t>
            </a:r>
            <a:r>
              <a:rPr lang="en-US" sz="2400" dirty="0" smtClean="0"/>
              <a:t>_____________ </a:t>
            </a:r>
            <a:r>
              <a:rPr lang="en-US" sz="2400" dirty="0" err="1" smtClean="0"/>
              <a:t>fenomenal</a:t>
            </a:r>
            <a:r>
              <a:rPr lang="en-US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0735" y="19168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hlinkClick r:id="rId2" action="ppaction://hlinksldjump"/>
              </a:rPr>
              <a:t>Click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for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answers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75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05678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70C0"/>
                </a:solidFill>
              </a:rPr>
              <a:t>Contesta las siguientes preguntas sobre el  dialogo en la lámina # 6</a:t>
            </a:r>
          </a:p>
          <a:p>
            <a:pPr algn="ctr"/>
            <a:endParaRPr lang="es-MX" sz="2400" b="1" u="sng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s-MX" sz="2400" b="1" dirty="0" smtClean="0"/>
              <a:t>¿Cómo se llama el chico?</a:t>
            </a: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s-MX" sz="2400" b="1" dirty="0" smtClean="0"/>
              <a:t>¿Cómo se llama la chica?</a:t>
            </a:r>
          </a:p>
          <a:p>
            <a:pPr marL="457200" indent="-457200">
              <a:lnSpc>
                <a:spcPct val="250000"/>
              </a:lnSpc>
              <a:buFontTx/>
              <a:buAutoNum type="arabicPeriod"/>
            </a:pPr>
            <a:r>
              <a:rPr lang="es-MX" sz="2400" b="1" dirty="0"/>
              <a:t>¿Cómo </a:t>
            </a:r>
            <a:r>
              <a:rPr lang="es-MX" sz="2400" b="1" dirty="0" smtClean="0"/>
              <a:t>está la </a:t>
            </a:r>
            <a:r>
              <a:rPr lang="es-MX" sz="2400" b="1" dirty="0"/>
              <a:t>chica?</a:t>
            </a:r>
          </a:p>
          <a:p>
            <a:pPr marL="457200" indent="-457200">
              <a:lnSpc>
                <a:spcPct val="250000"/>
              </a:lnSpc>
              <a:buFontTx/>
              <a:buAutoNum type="arabicPeriod"/>
            </a:pPr>
            <a:r>
              <a:rPr lang="es-MX" sz="2400" b="1" dirty="0"/>
              <a:t>¿Cómo </a:t>
            </a:r>
            <a:r>
              <a:rPr lang="es-MX" sz="2400" b="1" dirty="0" smtClean="0"/>
              <a:t>está el chico?</a:t>
            </a:r>
          </a:p>
          <a:p>
            <a:pPr marL="457200" indent="-457200">
              <a:lnSpc>
                <a:spcPct val="250000"/>
              </a:lnSpc>
              <a:buFontTx/>
              <a:buAutoNum type="arabicPeriod"/>
            </a:pPr>
            <a:r>
              <a:rPr lang="es-MX" sz="2400" b="1" dirty="0" smtClean="0"/>
              <a:t>¿De dónde es la chica y el chico?</a:t>
            </a:r>
            <a:endParaRPr lang="es-MX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987824" y="768611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dialogue</a:t>
            </a:r>
            <a:endParaRPr lang="es-MX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1188" y="90711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3" action="ppaction://hlinksldjump"/>
              </a:rPr>
              <a:t>Click</a:t>
            </a:r>
            <a:r>
              <a:rPr lang="es-MX" b="1" dirty="0" smtClean="0">
                <a:hlinkClick r:id="rId3" action="ppaction://hlinksldjump"/>
              </a:rPr>
              <a:t> </a:t>
            </a:r>
            <a:r>
              <a:rPr lang="es-MX" b="1" dirty="0" err="1" smtClean="0">
                <a:hlinkClick r:id="rId3" action="ppaction://hlinksldjump"/>
              </a:rPr>
              <a:t>for</a:t>
            </a:r>
            <a:r>
              <a:rPr lang="es-MX" b="1" dirty="0" smtClean="0">
                <a:hlinkClick r:id="rId3" action="ppaction://hlinksldjump"/>
              </a:rPr>
              <a:t> </a:t>
            </a:r>
            <a:r>
              <a:rPr lang="es-MX" b="1" dirty="0" err="1" smtClean="0">
                <a:hlinkClick r:id="rId3" action="ppaction://hlinksldjump"/>
              </a:rPr>
              <a:t>answers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065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81041"/>
            <a:ext cx="8534400" cy="61247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2400" b="1" u="sng" dirty="0" smtClean="0">
                <a:solidFill>
                  <a:srgbClr val="0070C0"/>
                </a:solidFill>
              </a:rPr>
              <a:t>Escribe la palabra correcta en el espacio en blanco.</a:t>
            </a:r>
          </a:p>
          <a:p>
            <a:r>
              <a:rPr lang="es-MX" sz="2400" b="1" u="sng" dirty="0" smtClean="0">
                <a:solidFill>
                  <a:srgbClr val="0070C0"/>
                </a:solidFill>
              </a:rPr>
              <a:t> </a:t>
            </a:r>
            <a:endParaRPr lang="es-MX" sz="2400" dirty="0" smtClean="0"/>
          </a:p>
          <a:p>
            <a:r>
              <a:rPr lang="es-MX" sz="2400" b="1" u="sng" dirty="0">
                <a:solidFill>
                  <a:srgbClr val="0070C0"/>
                </a:solidFill>
              </a:rPr>
              <a:t>Saludos</a:t>
            </a:r>
            <a:r>
              <a:rPr lang="es-MX" sz="2400" b="1" dirty="0">
                <a:solidFill>
                  <a:srgbClr val="0070C0"/>
                </a:solidFill>
              </a:rPr>
              <a:t> (Greetings)</a:t>
            </a:r>
            <a:endParaRPr lang="es-MX" sz="2400" b="1" u="sng" dirty="0">
              <a:solidFill>
                <a:srgbClr val="0070C0"/>
              </a:solidFill>
            </a:endParaRPr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</a:t>
            </a:r>
            <a:r>
              <a:rPr lang="es-MX" sz="2000" u="sng" dirty="0" smtClean="0"/>
              <a:t>_____</a:t>
            </a:r>
            <a:r>
              <a:rPr lang="es-MX" sz="2000" dirty="0" smtClean="0"/>
              <a:t>.  </a:t>
            </a:r>
            <a:r>
              <a:rPr lang="es-MX" sz="2000" u="sng" dirty="0"/>
              <a:t>Buenos días</a:t>
            </a:r>
            <a:r>
              <a:rPr lang="es-MX" sz="2000" dirty="0"/>
              <a:t>.</a:t>
            </a:r>
          </a:p>
          <a:p>
            <a:r>
              <a:rPr lang="es-MX" sz="2000" b="1" dirty="0"/>
              <a:t>José</a:t>
            </a:r>
            <a:r>
              <a:rPr lang="es-MX" sz="2000" dirty="0"/>
              <a:t>: </a:t>
            </a:r>
            <a:r>
              <a:rPr lang="es-MX" sz="2000" dirty="0" smtClean="0"/>
              <a:t>_____  ______.  </a:t>
            </a:r>
            <a:r>
              <a:rPr lang="es-MX" sz="2000" dirty="0"/>
              <a:t>¿</a:t>
            </a:r>
            <a:r>
              <a:rPr lang="es-MX" sz="2000" u="sng" dirty="0" smtClean="0"/>
              <a:t>Cómo</a:t>
            </a:r>
            <a:r>
              <a:rPr lang="es-MX" sz="2000" dirty="0" smtClean="0"/>
              <a:t>  </a:t>
            </a:r>
            <a:r>
              <a:rPr lang="es-MX" sz="2000" u="sng" dirty="0" smtClean="0"/>
              <a:t> _____</a:t>
            </a:r>
            <a:r>
              <a:rPr lang="es-MX" sz="2000" dirty="0" smtClean="0"/>
              <a:t>?</a:t>
            </a:r>
            <a:endParaRPr lang="es-MX" sz="2000" dirty="0"/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</a:t>
            </a:r>
            <a:r>
              <a:rPr lang="es-MX" sz="2000" u="sng" dirty="0"/>
              <a:t>Chévere</a:t>
            </a:r>
            <a:r>
              <a:rPr lang="es-MX" sz="2000" dirty="0"/>
              <a:t>.  </a:t>
            </a:r>
            <a:r>
              <a:rPr lang="es-MX" sz="2000" dirty="0" smtClean="0"/>
              <a:t>¿Y _____?</a:t>
            </a:r>
            <a:endParaRPr lang="es-MX" sz="2000" u="sng" dirty="0" smtClean="0"/>
          </a:p>
          <a:p>
            <a:r>
              <a:rPr lang="es-MX" sz="2000" b="1" dirty="0" smtClean="0"/>
              <a:t>José </a:t>
            </a:r>
            <a:r>
              <a:rPr lang="es-MX" sz="2000" dirty="0"/>
              <a:t>: </a:t>
            </a:r>
            <a:r>
              <a:rPr lang="es-MX" sz="2000" u="sng" dirty="0"/>
              <a:t>Muy</a:t>
            </a:r>
            <a:r>
              <a:rPr lang="es-MX" sz="2000" dirty="0"/>
              <a:t> </a:t>
            </a:r>
            <a:r>
              <a:rPr lang="es-MX" sz="2000" u="sng" dirty="0" smtClean="0"/>
              <a:t>____</a:t>
            </a:r>
            <a:r>
              <a:rPr lang="es-MX" sz="2000" dirty="0" smtClean="0"/>
              <a:t> </a:t>
            </a:r>
            <a:r>
              <a:rPr lang="es-MX" sz="2000" dirty="0"/>
              <a:t>también. </a:t>
            </a:r>
            <a:r>
              <a:rPr lang="es-MX" sz="2000" u="sng" dirty="0"/>
              <a:t>Gracias</a:t>
            </a:r>
            <a:r>
              <a:rPr lang="es-MX" sz="2000" dirty="0"/>
              <a:t>.  </a:t>
            </a:r>
            <a:r>
              <a:rPr lang="es-MX" sz="2000" dirty="0" smtClean="0"/>
              <a:t>¿</a:t>
            </a:r>
            <a:r>
              <a:rPr lang="es-MX" sz="2000" u="sng" dirty="0" smtClean="0"/>
              <a:t>_____</a:t>
            </a:r>
            <a:r>
              <a:rPr lang="es-MX" sz="2000" dirty="0" smtClean="0"/>
              <a:t>_   </a:t>
            </a:r>
            <a:r>
              <a:rPr lang="es-MX" sz="2000" u="sng" dirty="0"/>
              <a:t>te llamas</a:t>
            </a:r>
            <a:r>
              <a:rPr lang="es-MX" sz="2000" dirty="0"/>
              <a:t>?</a:t>
            </a:r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</a:t>
            </a:r>
            <a:r>
              <a:rPr lang="es-MX" sz="2000" u="sng" dirty="0" smtClean="0"/>
              <a:t>Me</a:t>
            </a:r>
            <a:r>
              <a:rPr lang="es-MX" sz="2000" dirty="0" smtClean="0"/>
              <a:t>  </a:t>
            </a:r>
            <a:r>
              <a:rPr lang="es-MX" sz="2000" u="sng" dirty="0" smtClean="0"/>
              <a:t>_____ </a:t>
            </a:r>
            <a:r>
              <a:rPr lang="es-MX" sz="2000" dirty="0"/>
              <a:t>Lola. </a:t>
            </a:r>
            <a:r>
              <a:rPr lang="es-MX" sz="2000" dirty="0" smtClean="0"/>
              <a:t>¿___ </a:t>
            </a:r>
            <a:r>
              <a:rPr lang="es-MX" sz="2000" dirty="0"/>
              <a:t>tú?</a:t>
            </a:r>
          </a:p>
          <a:p>
            <a:r>
              <a:rPr lang="es-MX" sz="2000" b="1" dirty="0"/>
              <a:t>José </a:t>
            </a:r>
            <a:r>
              <a:rPr lang="es-MX" sz="2000" dirty="0"/>
              <a:t>: </a:t>
            </a:r>
            <a:r>
              <a:rPr lang="es-MX" sz="2000" dirty="0" smtClean="0"/>
              <a:t>Yo ____José</a:t>
            </a:r>
            <a:r>
              <a:rPr lang="es-MX" sz="2000" dirty="0"/>
              <a:t>.  Mucho </a:t>
            </a:r>
            <a:r>
              <a:rPr lang="es-MX" sz="2000" dirty="0" smtClean="0"/>
              <a:t>______.</a:t>
            </a:r>
            <a:endParaRPr lang="es-MX" sz="2000" dirty="0"/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Encantada. ¿De </a:t>
            </a:r>
            <a:r>
              <a:rPr lang="es-MX" sz="2000" dirty="0" smtClean="0"/>
              <a:t>______eres</a:t>
            </a:r>
            <a:r>
              <a:rPr lang="es-MX" sz="2000" dirty="0"/>
              <a:t>?</a:t>
            </a:r>
            <a:endParaRPr lang="es-MX" sz="2000" u="sng" dirty="0"/>
          </a:p>
          <a:p>
            <a:r>
              <a:rPr lang="es-MX" sz="2000" b="1" dirty="0"/>
              <a:t>José</a:t>
            </a:r>
            <a:r>
              <a:rPr lang="es-MX" sz="2000" dirty="0"/>
              <a:t>:  Yo </a:t>
            </a:r>
            <a:r>
              <a:rPr lang="es-MX" sz="2000" dirty="0" smtClean="0"/>
              <a:t>____de </a:t>
            </a:r>
            <a:r>
              <a:rPr lang="es-MX" sz="2000" dirty="0"/>
              <a:t>Chile. </a:t>
            </a:r>
            <a:r>
              <a:rPr lang="es-MX" sz="2000" dirty="0" smtClean="0"/>
              <a:t>¿___  ____?</a:t>
            </a:r>
            <a:endParaRPr lang="es-MX" sz="2000" dirty="0"/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 Yo soy </a:t>
            </a:r>
            <a:r>
              <a:rPr lang="es-MX" sz="2000" dirty="0" smtClean="0"/>
              <a:t>___Colombia</a:t>
            </a:r>
            <a:r>
              <a:rPr lang="es-MX" sz="2000" dirty="0"/>
              <a:t>. ¿De qué ciudad </a:t>
            </a:r>
            <a:r>
              <a:rPr lang="es-MX" sz="2000" dirty="0" smtClean="0"/>
              <a:t>____?</a:t>
            </a:r>
            <a:endParaRPr lang="es-MX" sz="2000" dirty="0"/>
          </a:p>
          <a:p>
            <a:r>
              <a:rPr lang="es-MX" sz="2000" b="1" dirty="0"/>
              <a:t>José</a:t>
            </a:r>
            <a:r>
              <a:rPr lang="es-MX" sz="2000" dirty="0"/>
              <a:t>:  </a:t>
            </a:r>
            <a:r>
              <a:rPr lang="es-MX" sz="2000" dirty="0" smtClean="0"/>
              <a:t>____soy ____Santiago</a:t>
            </a:r>
            <a:r>
              <a:rPr lang="es-MX" sz="2000" dirty="0"/>
              <a:t>. </a:t>
            </a:r>
            <a:r>
              <a:rPr lang="es-MX" sz="2000" dirty="0" smtClean="0"/>
              <a:t>¿___ </a:t>
            </a:r>
            <a:r>
              <a:rPr lang="es-MX" sz="2000" dirty="0"/>
              <a:t>tú?</a:t>
            </a:r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 Yo soy </a:t>
            </a:r>
            <a:r>
              <a:rPr lang="es-MX" sz="2000" dirty="0" smtClean="0"/>
              <a:t>____Bogotá</a:t>
            </a:r>
            <a:r>
              <a:rPr lang="es-MX" sz="2000" dirty="0"/>
              <a:t>.</a:t>
            </a:r>
          </a:p>
          <a:p>
            <a:r>
              <a:rPr lang="es-MX" sz="2000" b="1" dirty="0"/>
              <a:t>José </a:t>
            </a:r>
            <a:r>
              <a:rPr lang="es-MX" sz="2000" dirty="0"/>
              <a:t>:  Fue un </a:t>
            </a:r>
            <a:r>
              <a:rPr lang="es-MX" sz="2000" dirty="0" smtClean="0"/>
              <a:t>_______.</a:t>
            </a:r>
            <a:endParaRPr lang="es-MX" sz="2000" dirty="0"/>
          </a:p>
          <a:p>
            <a:r>
              <a:rPr lang="es-MX" sz="2000" b="1" dirty="0">
                <a:solidFill>
                  <a:srgbClr val="0070C0"/>
                </a:solidFill>
              </a:rPr>
              <a:t>Lola</a:t>
            </a:r>
            <a:r>
              <a:rPr lang="es-MX" sz="2000" dirty="0"/>
              <a:t>:  ¡</a:t>
            </a:r>
            <a:r>
              <a:rPr lang="es-MX" sz="2000" u="sng" dirty="0"/>
              <a:t>Gracias</a:t>
            </a:r>
            <a:r>
              <a:rPr lang="es-MX" sz="2000" dirty="0"/>
              <a:t>!  </a:t>
            </a:r>
            <a:r>
              <a:rPr lang="es-MX" sz="2000" u="sng" dirty="0" smtClean="0"/>
              <a:t>______</a:t>
            </a:r>
            <a:r>
              <a:rPr lang="es-MX" sz="2000" dirty="0" smtClean="0"/>
              <a:t>.</a:t>
            </a:r>
            <a:endParaRPr lang="es-MX" sz="2000" dirty="0"/>
          </a:p>
          <a:p>
            <a:r>
              <a:rPr lang="es-MX" sz="2000" b="1" dirty="0"/>
              <a:t>José </a:t>
            </a:r>
            <a:r>
              <a:rPr lang="es-MX" sz="2000" dirty="0"/>
              <a:t>: </a:t>
            </a:r>
            <a:r>
              <a:rPr lang="es-MX" sz="2000" dirty="0" smtClean="0"/>
              <a:t>_______  pronto</a:t>
            </a:r>
            <a:r>
              <a:rPr lang="es-MX" sz="2000" dirty="0"/>
              <a:t>. </a:t>
            </a:r>
          </a:p>
          <a:p>
            <a:endParaRPr lang="es-MX" sz="2000" dirty="0" smtClean="0"/>
          </a:p>
          <a:p>
            <a:r>
              <a:rPr lang="es-MX" sz="2000" dirty="0" smtClean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1" y="11247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for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answers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3413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14036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Ahora es tu turno</a:t>
            </a:r>
          </a:p>
          <a:p>
            <a:r>
              <a:rPr lang="es-MX" sz="2800" dirty="0" smtClean="0"/>
              <a:t>Haz un dialogo con tu pareja.  El dialogo necesita:</a:t>
            </a:r>
          </a:p>
          <a:p>
            <a:endParaRPr lang="es-MX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dirty="0" err="1" smtClean="0"/>
              <a:t>Greet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Ask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others</a:t>
            </a:r>
            <a:r>
              <a:rPr lang="es-MX" sz="2400" dirty="0" smtClean="0"/>
              <a:t> </a:t>
            </a:r>
            <a:r>
              <a:rPr lang="es-MX" sz="2400" dirty="0" err="1" smtClean="0"/>
              <a:t>name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Ask </a:t>
            </a:r>
            <a:r>
              <a:rPr lang="es-MX" sz="2400" dirty="0" err="1" smtClean="0"/>
              <a:t>how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doing</a:t>
            </a:r>
            <a:r>
              <a:rPr lang="es-MX" sz="2400" dirty="0"/>
              <a:t>.</a:t>
            </a:r>
            <a:endParaRPr lang="es-MX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dirty="0" err="1" smtClean="0"/>
              <a:t>Say</a:t>
            </a:r>
            <a:r>
              <a:rPr lang="es-MX" sz="2400" dirty="0" smtClean="0"/>
              <a:t> </a:t>
            </a:r>
            <a:r>
              <a:rPr lang="es-MX" sz="2400" dirty="0" err="1" smtClean="0"/>
              <a:t>good</a:t>
            </a:r>
            <a:r>
              <a:rPr lang="es-MX" sz="2400" dirty="0" smtClean="0"/>
              <a:t> </a:t>
            </a:r>
            <a:r>
              <a:rPr lang="es-MX" sz="2400" dirty="0" err="1" smtClean="0"/>
              <a:t>afternoon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Ask </a:t>
            </a:r>
            <a:r>
              <a:rPr lang="es-MX" sz="2400" dirty="0" err="1" smtClean="0"/>
              <a:t>where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from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err="1" smtClean="0"/>
              <a:t>Say</a:t>
            </a:r>
            <a:r>
              <a:rPr lang="es-MX" sz="2400" dirty="0" smtClean="0"/>
              <a:t> </a:t>
            </a:r>
            <a:r>
              <a:rPr lang="es-MX" sz="2400" dirty="0" err="1" smtClean="0"/>
              <a:t>it</a:t>
            </a:r>
            <a:r>
              <a:rPr lang="es-MX" sz="2400" dirty="0" smtClean="0"/>
              <a:t> </a:t>
            </a:r>
            <a:r>
              <a:rPr lang="es-MX" sz="2400" dirty="0" err="1" smtClean="0"/>
              <a:t>was</a:t>
            </a:r>
            <a:r>
              <a:rPr lang="es-MX" sz="2400" dirty="0" smtClean="0"/>
              <a:t> </a:t>
            </a:r>
            <a:r>
              <a:rPr lang="es-MX" sz="2400" dirty="0" err="1" smtClean="0"/>
              <a:t>nice</a:t>
            </a:r>
            <a:r>
              <a:rPr lang="es-MX" sz="2400" dirty="0" smtClean="0"/>
              <a:t> meeting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err="1" smtClean="0"/>
              <a:t>Say</a:t>
            </a:r>
            <a:r>
              <a:rPr lang="es-MX" sz="2400" dirty="0" smtClean="0"/>
              <a:t>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will</a:t>
            </a:r>
            <a:r>
              <a:rPr lang="es-MX" sz="2400" dirty="0" smtClean="0"/>
              <a:t> </a:t>
            </a:r>
            <a:r>
              <a:rPr lang="es-MX" sz="2400" dirty="0" err="1" smtClean="0"/>
              <a:t>see</a:t>
            </a:r>
            <a:r>
              <a:rPr lang="es-MX" sz="2400" dirty="0" smtClean="0"/>
              <a:t> </a:t>
            </a:r>
            <a:r>
              <a:rPr lang="es-MX" sz="2400" dirty="0" err="1" smtClean="0"/>
              <a:t>each</a:t>
            </a:r>
            <a:r>
              <a:rPr lang="es-MX" sz="2400" dirty="0" smtClean="0"/>
              <a:t> </a:t>
            </a:r>
            <a:r>
              <a:rPr lang="es-MX" sz="2400" dirty="0" err="1" smtClean="0"/>
              <a:t>other</a:t>
            </a:r>
            <a:r>
              <a:rPr lang="es-MX" sz="2400" dirty="0" smtClean="0"/>
              <a:t> </a:t>
            </a:r>
            <a:r>
              <a:rPr lang="es-MX" sz="2400" dirty="0" err="1" smtClean="0"/>
              <a:t>later</a:t>
            </a:r>
            <a:r>
              <a:rPr lang="es-MX" sz="2400" dirty="0" smtClean="0"/>
              <a:t> .</a:t>
            </a:r>
          </a:p>
          <a:p>
            <a:endParaRPr lang="es-MX" sz="2800" dirty="0" smtClean="0"/>
          </a:p>
          <a:p>
            <a:r>
              <a:rPr lang="es-MX" sz="2400" b="1" dirty="0" err="1" smtClean="0">
                <a:solidFill>
                  <a:srgbClr val="FF0000"/>
                </a:solidFill>
              </a:rPr>
              <a:t>Finally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act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out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your</a:t>
            </a:r>
            <a:r>
              <a:rPr lang="es-MX" sz="2400" b="1" dirty="0" smtClean="0">
                <a:solidFill>
                  <a:srgbClr val="FF0000"/>
                </a:solidFill>
              </a:rPr>
              <a:t> dialogue in </a:t>
            </a:r>
            <a:r>
              <a:rPr lang="es-MX" sz="2400" b="1" dirty="0" err="1" smtClean="0">
                <a:solidFill>
                  <a:srgbClr val="FF0000"/>
                </a:solidFill>
              </a:rPr>
              <a:t>front</a:t>
            </a:r>
            <a:r>
              <a:rPr lang="es-MX" sz="2400" b="1" dirty="0" smtClean="0">
                <a:solidFill>
                  <a:srgbClr val="FF0000"/>
                </a:solidFill>
              </a:rPr>
              <a:t> of </a:t>
            </a:r>
            <a:r>
              <a:rPr lang="es-MX" sz="2400" b="1" dirty="0" err="1" smtClean="0">
                <a:solidFill>
                  <a:srgbClr val="FF0000"/>
                </a:solidFill>
              </a:rPr>
              <a:t>the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class</a:t>
            </a:r>
            <a:r>
              <a:rPr lang="es-MX" sz="2400" b="1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2050" name="Picture 2" descr="http://media.merchantcircle.com/32160082/OK%20happy%20face_full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678" y="1783996"/>
            <a:ext cx="1796367" cy="154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4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97743" y="764704"/>
            <a:ext cx="6947415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u="sng" dirty="0" smtClean="0">
                <a:solidFill>
                  <a:srgbClr val="002060"/>
                </a:solidFill>
              </a:rPr>
              <a:t> el </a:t>
            </a:r>
            <a:r>
              <a:rPr lang="en-US" sz="2400" u="sng" dirty="0" err="1" smtClean="0">
                <a:solidFill>
                  <a:srgbClr val="002060"/>
                </a:solidFill>
              </a:rPr>
              <a:t>pronombre</a:t>
            </a:r>
            <a:r>
              <a:rPr lang="en-US" sz="2400" u="sng" dirty="0" smtClean="0">
                <a:solidFill>
                  <a:srgbClr val="002060"/>
                </a:solidFill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</a:rPr>
              <a:t>correcto</a:t>
            </a:r>
            <a:r>
              <a:rPr lang="en-US" sz="2400" u="sng" dirty="0" smtClean="0">
                <a:solidFill>
                  <a:srgbClr val="002060"/>
                </a:solidFill>
              </a:rPr>
              <a:t> en el </a:t>
            </a:r>
            <a:r>
              <a:rPr lang="en-US" sz="2400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u="sng" dirty="0" smtClean="0">
                <a:solidFill>
                  <a:srgbClr val="002060"/>
                </a:solidFill>
              </a:rPr>
              <a:t> en </a:t>
            </a:r>
            <a:r>
              <a:rPr lang="en-US" sz="2400" u="sng" dirty="0" err="1" smtClean="0">
                <a:solidFill>
                  <a:srgbClr val="002060"/>
                </a:solidFill>
              </a:rPr>
              <a:t>blanco</a:t>
            </a:r>
            <a:endParaRPr lang="en-US" sz="2400" u="sng" dirty="0" smtClean="0">
              <a:solidFill>
                <a:srgbClr val="002060"/>
              </a:solidFill>
            </a:endParaRP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(She) </a:t>
            </a:r>
            <a:r>
              <a:rPr lang="en-US" sz="2400" u="sng" dirty="0" smtClean="0"/>
              <a:t>Ella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María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(I) </a:t>
            </a:r>
            <a:r>
              <a:rPr lang="en-US" sz="2400" u="sng" dirty="0" err="1" smtClean="0"/>
              <a:t>Yo</a:t>
            </a:r>
            <a:r>
              <a:rPr lang="en-US" sz="2400" dirty="0" smtClean="0"/>
              <a:t> soy  </a:t>
            </a:r>
            <a:r>
              <a:rPr lang="en-US" sz="2400" dirty="0" err="1" smtClean="0"/>
              <a:t>Rafaél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(We) </a:t>
            </a:r>
            <a:r>
              <a:rPr lang="en-US" sz="2400" u="sng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Luís</a:t>
            </a:r>
            <a:r>
              <a:rPr lang="en-US" sz="2400" dirty="0" smtClean="0"/>
              <a:t> y Ana.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(You/singular) </a:t>
            </a:r>
            <a:r>
              <a:rPr lang="es-MX" sz="2400" u="sng" dirty="0" smtClean="0"/>
              <a:t>Tú</a:t>
            </a:r>
            <a:r>
              <a:rPr lang="en-US" sz="2400" dirty="0" smtClean="0"/>
              <a:t> </a:t>
            </a:r>
            <a:r>
              <a:rPr lang="en-US" sz="2400" dirty="0" err="1" smtClean="0"/>
              <a:t>eres</a:t>
            </a:r>
            <a:r>
              <a:rPr lang="en-US" sz="2400" dirty="0" smtClean="0"/>
              <a:t> Elena.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(He) </a:t>
            </a:r>
            <a:r>
              <a:rPr lang="es-ES" sz="2400" u="sng" dirty="0" smtClean="0"/>
              <a:t>Él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Rodrigo.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(They) </a:t>
            </a:r>
            <a:r>
              <a:rPr lang="en-US" sz="2400" u="sng" dirty="0" err="1" smtClean="0"/>
              <a:t>Ellos</a:t>
            </a:r>
            <a:r>
              <a:rPr lang="en-US" sz="2400" dirty="0" smtClean="0"/>
              <a:t> son Samuel y Jenny.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(You/plural) </a:t>
            </a:r>
            <a:r>
              <a:rPr lang="en-US" sz="2400" u="sng" dirty="0" err="1" smtClean="0"/>
              <a:t>Ustedes</a:t>
            </a:r>
            <a:r>
              <a:rPr lang="en-US" sz="2400" dirty="0" smtClean="0"/>
              <a:t> son Jaime y </a:t>
            </a:r>
            <a:r>
              <a:rPr lang="en-US" sz="2400" dirty="0" err="1" smtClean="0"/>
              <a:t>Reinaldo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(We) </a:t>
            </a:r>
            <a:r>
              <a:rPr lang="en-US" sz="2400" u="sng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somos</a:t>
            </a:r>
            <a:r>
              <a:rPr lang="en-US" sz="2400" dirty="0" smtClean="0"/>
              <a:t> Jacky y Elena.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322250" y="362154"/>
            <a:ext cx="172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Back to </a:t>
            </a:r>
            <a:r>
              <a:rPr lang="es-MX" b="1" dirty="0" err="1" smtClean="0"/>
              <a:t>slide</a:t>
            </a:r>
            <a:r>
              <a:rPr lang="es-MX" b="1" dirty="0" smtClean="0"/>
              <a:t> # 9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1886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4664"/>
            <a:ext cx="8534400" cy="667875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2800" b="1" u="sng" dirty="0" smtClean="0">
                <a:solidFill>
                  <a:srgbClr val="0070C0"/>
                </a:solidFill>
              </a:rPr>
              <a:t>Saludos</a:t>
            </a:r>
            <a:r>
              <a:rPr lang="es-MX" sz="2800" b="1" dirty="0" smtClean="0">
                <a:solidFill>
                  <a:srgbClr val="0070C0"/>
                </a:solidFill>
              </a:rPr>
              <a:t> (Greetings)</a:t>
            </a:r>
            <a:endParaRPr lang="es-MX" sz="28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2" action="ppaction://hlinksldjump"/>
              </a:rPr>
              <a:t>Hola</a:t>
            </a:r>
            <a:r>
              <a:rPr lang="es-MX" sz="2400" dirty="0" smtClean="0"/>
              <a:t>.  </a:t>
            </a:r>
            <a:r>
              <a:rPr lang="es-MX" sz="2400" u="sng" dirty="0" smtClean="0">
                <a:hlinkClick r:id="rId3" action="ppaction://hlinksldjump"/>
              </a:rPr>
              <a:t>Buenos días</a:t>
            </a:r>
            <a:r>
              <a:rPr lang="es-MX" sz="2400" dirty="0" smtClean="0"/>
              <a:t>.</a:t>
            </a:r>
          </a:p>
          <a:p>
            <a:r>
              <a:rPr lang="es-MX" sz="2400" b="1" dirty="0" smtClean="0"/>
              <a:t>José</a:t>
            </a:r>
            <a:r>
              <a:rPr lang="es-MX" sz="2400" dirty="0" smtClean="0"/>
              <a:t>: </a:t>
            </a:r>
            <a:r>
              <a:rPr lang="es-MX" sz="2400" dirty="0" smtClean="0">
                <a:hlinkClick r:id="rId3" action="ppaction://hlinksldjump"/>
              </a:rPr>
              <a:t>Buenos días</a:t>
            </a:r>
            <a:r>
              <a:rPr lang="es-MX" sz="2400" dirty="0" smtClean="0"/>
              <a:t>.  </a:t>
            </a:r>
            <a:r>
              <a:rPr lang="es-MX" sz="2400" dirty="0" smtClean="0">
                <a:hlinkClick r:id="rId2" action="ppaction://hlinksldjump"/>
              </a:rPr>
              <a:t>¿</a:t>
            </a:r>
            <a:r>
              <a:rPr lang="es-MX" sz="2400" u="sng" dirty="0" smtClean="0">
                <a:hlinkClick r:id="rId2" action="ppaction://hlinksldjump"/>
              </a:rPr>
              <a:t>Cómo estás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2" action="ppaction://hlinksldjump"/>
              </a:rPr>
              <a:t>Chévere</a:t>
            </a:r>
            <a:r>
              <a:rPr lang="es-MX" sz="2400" dirty="0" smtClean="0"/>
              <a:t>.  </a:t>
            </a:r>
            <a:r>
              <a:rPr lang="es-MX" sz="2400" dirty="0" smtClean="0">
                <a:hlinkClick r:id="rId2" action="ppaction://hlinksldjump"/>
              </a:rPr>
              <a:t>¿</a:t>
            </a:r>
            <a:r>
              <a:rPr lang="es-MX" sz="2400" u="sng" dirty="0" smtClean="0">
                <a:hlinkClick r:id="rId2" action="ppaction://hlinksldjump"/>
              </a:rPr>
              <a:t>Y tú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/>
              <a:t>José 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2" action="ppaction://hlinksldjump"/>
              </a:rPr>
              <a:t>Muy</a:t>
            </a:r>
            <a:r>
              <a:rPr lang="es-MX" sz="2400" dirty="0" smtClean="0"/>
              <a:t> </a:t>
            </a:r>
            <a:r>
              <a:rPr lang="es-MX" sz="2400" u="sng" dirty="0" smtClean="0">
                <a:hlinkClick r:id="rId2" action="ppaction://hlinksldjump"/>
              </a:rPr>
              <a:t>bien</a:t>
            </a:r>
            <a:r>
              <a:rPr lang="es-MX" sz="2400" dirty="0" smtClean="0"/>
              <a:t> </a:t>
            </a:r>
            <a:r>
              <a:rPr lang="es-MX" sz="2400" dirty="0" smtClean="0">
                <a:hlinkClick r:id="rId4" action="ppaction://hlinksldjump"/>
              </a:rPr>
              <a:t>también</a:t>
            </a:r>
            <a:r>
              <a:rPr lang="es-MX" sz="2400" dirty="0" smtClean="0"/>
              <a:t>. </a:t>
            </a:r>
            <a:r>
              <a:rPr lang="es-MX" sz="2400" u="sng" dirty="0">
                <a:hlinkClick r:id="rId3" action="ppaction://hlinksldjump"/>
              </a:rPr>
              <a:t>G</a:t>
            </a:r>
            <a:r>
              <a:rPr lang="es-MX" sz="2400" u="sng" dirty="0" smtClean="0">
                <a:hlinkClick r:id="rId3" action="ppaction://hlinksldjump"/>
              </a:rPr>
              <a:t>racias</a:t>
            </a:r>
            <a:r>
              <a:rPr lang="es-MX" sz="2400" dirty="0" smtClean="0"/>
              <a:t>.  </a:t>
            </a:r>
            <a:r>
              <a:rPr lang="es-MX" sz="2400" dirty="0" smtClean="0">
                <a:hlinkClick r:id="rId2" action="ppaction://hlinksldjump"/>
              </a:rPr>
              <a:t>¿</a:t>
            </a:r>
            <a:r>
              <a:rPr lang="es-MX" sz="2400" u="sng" dirty="0" smtClean="0">
                <a:hlinkClick r:id="rId2" action="ppaction://hlinksldjump"/>
              </a:rPr>
              <a:t>Cómo te llamas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 </a:t>
            </a:r>
            <a:r>
              <a:rPr lang="es-MX" sz="2400" u="sng" dirty="0" smtClean="0">
                <a:hlinkClick r:id="rId2" action="ppaction://hlinksldjump"/>
              </a:rPr>
              <a:t>Me llamo </a:t>
            </a:r>
            <a:r>
              <a:rPr lang="es-MX" sz="2400" dirty="0" smtClean="0"/>
              <a:t>Lola. </a:t>
            </a:r>
            <a:r>
              <a:rPr lang="es-MX" sz="2400" dirty="0">
                <a:hlinkClick r:id="rId2" action="ppaction://hlinksldjump"/>
              </a:rPr>
              <a:t>¿Y tú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/>
              <a:t>José 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4" action="ppaction://hlinksldjump"/>
              </a:rPr>
              <a:t>Yo soy </a:t>
            </a:r>
            <a:r>
              <a:rPr lang="es-MX" sz="2400" dirty="0" smtClean="0"/>
              <a:t>José.  </a:t>
            </a:r>
            <a:r>
              <a:rPr lang="es-MX" sz="2400" u="sng" dirty="0" smtClean="0">
                <a:hlinkClick r:id="rId2" action="ppaction://hlinksldjump"/>
              </a:rPr>
              <a:t>Mucho gusto</a:t>
            </a:r>
            <a:r>
              <a:rPr lang="es-MX" sz="2400" dirty="0" smtClean="0"/>
              <a:t>.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 </a:t>
            </a:r>
            <a:r>
              <a:rPr lang="es-MX" sz="2400" u="sng" dirty="0" smtClean="0">
                <a:hlinkClick r:id="rId4" action="ppaction://hlinksldjump"/>
              </a:rPr>
              <a:t>Encantada</a:t>
            </a:r>
            <a:r>
              <a:rPr lang="es-MX" sz="2400" dirty="0" smtClean="0"/>
              <a:t>. </a:t>
            </a:r>
            <a:r>
              <a:rPr lang="es-MX" sz="2400" dirty="0" smtClean="0">
                <a:hlinkClick r:id="rId4" action="ppaction://hlinksldjump"/>
              </a:rPr>
              <a:t>¿De dónde eres?</a:t>
            </a:r>
            <a:endParaRPr lang="es-MX" sz="2400" u="sng" dirty="0" smtClean="0"/>
          </a:p>
          <a:p>
            <a:r>
              <a:rPr lang="es-MX" sz="2400" b="1" dirty="0" smtClean="0"/>
              <a:t>José</a:t>
            </a:r>
            <a:r>
              <a:rPr lang="es-MX" sz="2400" dirty="0" smtClean="0"/>
              <a:t>:  </a:t>
            </a:r>
            <a:r>
              <a:rPr lang="es-MX" sz="2400" dirty="0" smtClean="0">
                <a:hlinkClick r:id="rId4" action="ppaction://hlinksldjump"/>
              </a:rPr>
              <a:t>Yo soy de </a:t>
            </a:r>
            <a:r>
              <a:rPr lang="es-MX" sz="2400" dirty="0" smtClean="0"/>
              <a:t>Chile. </a:t>
            </a:r>
            <a:r>
              <a:rPr lang="es-MX" sz="2400" dirty="0" smtClean="0">
                <a:hlinkClick r:id="rId2" action="ppaction://hlinksldjump"/>
              </a:rPr>
              <a:t>¿Y tú?</a:t>
            </a:r>
            <a:endParaRPr lang="es-MX" sz="2400" dirty="0"/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  </a:t>
            </a:r>
            <a:r>
              <a:rPr lang="es-MX" sz="2400" dirty="0" smtClean="0">
                <a:hlinkClick r:id="rId4" action="ppaction://hlinksldjump"/>
              </a:rPr>
              <a:t>Yo soy de </a:t>
            </a:r>
            <a:r>
              <a:rPr lang="es-MX" sz="2400" dirty="0" smtClean="0"/>
              <a:t>Colombia</a:t>
            </a:r>
            <a:r>
              <a:rPr lang="es-MX" sz="2400" dirty="0"/>
              <a:t>. </a:t>
            </a:r>
            <a:r>
              <a:rPr lang="es-MX" sz="2400" dirty="0" smtClean="0">
                <a:hlinkClick r:id="rId4" action="ppaction://hlinksldjump"/>
              </a:rPr>
              <a:t>¿De qué ciudad eres?</a:t>
            </a:r>
            <a:endParaRPr lang="es-MX" sz="2400" dirty="0" smtClean="0"/>
          </a:p>
          <a:p>
            <a:r>
              <a:rPr lang="es-MX" sz="2400" b="1" dirty="0"/>
              <a:t>José</a:t>
            </a:r>
            <a:r>
              <a:rPr lang="es-MX" sz="2400" dirty="0"/>
              <a:t>:  </a:t>
            </a:r>
            <a:r>
              <a:rPr lang="es-MX" sz="2400" dirty="0">
                <a:hlinkClick r:id="rId4" action="ppaction://hlinksldjump"/>
              </a:rPr>
              <a:t>Yo soy de </a:t>
            </a:r>
            <a:r>
              <a:rPr lang="es-MX" sz="2400" dirty="0" smtClean="0"/>
              <a:t>Santiago. </a:t>
            </a:r>
            <a:r>
              <a:rPr lang="es-MX" sz="2400" dirty="0">
                <a:hlinkClick r:id="rId2" action="ppaction://hlinksldjump"/>
              </a:rPr>
              <a:t>¿Y tú</a:t>
            </a:r>
            <a:r>
              <a:rPr lang="es-MX" sz="2400" dirty="0" smtClean="0">
                <a:hlinkClick r:id="rId2" action="ppaction://hlinksldjump"/>
              </a:rPr>
              <a:t>?</a:t>
            </a:r>
            <a:endParaRPr lang="es-MX" sz="2400" dirty="0" smtClean="0"/>
          </a:p>
          <a:p>
            <a:r>
              <a:rPr lang="es-MX" sz="2400" b="1" dirty="0">
                <a:solidFill>
                  <a:srgbClr val="0070C0"/>
                </a:solidFill>
              </a:rPr>
              <a:t>Lola</a:t>
            </a:r>
            <a:r>
              <a:rPr lang="es-MX" sz="2400" dirty="0"/>
              <a:t>:   </a:t>
            </a:r>
            <a:r>
              <a:rPr lang="es-MX" sz="2400" dirty="0">
                <a:hlinkClick r:id="rId4" action="ppaction://hlinksldjump"/>
              </a:rPr>
              <a:t>Yo soy de </a:t>
            </a:r>
            <a:r>
              <a:rPr lang="es-MX" sz="2400" dirty="0" smtClean="0"/>
              <a:t>Bogotá.</a:t>
            </a:r>
          </a:p>
          <a:p>
            <a:r>
              <a:rPr lang="es-MX" sz="2400" b="1" dirty="0" smtClean="0"/>
              <a:t>José </a:t>
            </a:r>
            <a:r>
              <a:rPr lang="es-MX" sz="2400" dirty="0" smtClean="0"/>
              <a:t>:  </a:t>
            </a:r>
            <a:r>
              <a:rPr lang="es-MX" sz="2400" u="sng" dirty="0">
                <a:hlinkClick r:id="rId2" action="ppaction://hlinksldjump"/>
              </a:rPr>
              <a:t>F</a:t>
            </a:r>
            <a:r>
              <a:rPr lang="es-MX" sz="2400" u="sng" dirty="0" smtClean="0">
                <a:hlinkClick r:id="rId2" action="ppaction://hlinksldjump"/>
              </a:rPr>
              <a:t>ue un placer</a:t>
            </a:r>
            <a:r>
              <a:rPr lang="es-MX" sz="2400" dirty="0" smtClean="0"/>
              <a:t>.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Lola</a:t>
            </a:r>
            <a:r>
              <a:rPr lang="es-MX" sz="2400" dirty="0" smtClean="0"/>
              <a:t>:  </a:t>
            </a:r>
            <a:r>
              <a:rPr lang="es-MX" sz="2400" dirty="0">
                <a:hlinkClick r:id="rId3" action="ppaction://hlinksldjump"/>
              </a:rPr>
              <a:t>¡</a:t>
            </a:r>
            <a:r>
              <a:rPr lang="es-MX" sz="2400" u="sng" dirty="0" smtClean="0">
                <a:hlinkClick r:id="rId3" action="ppaction://hlinksldjump"/>
              </a:rPr>
              <a:t>Gracias</a:t>
            </a:r>
            <a:r>
              <a:rPr lang="es-MX" sz="2400" dirty="0"/>
              <a:t>!</a:t>
            </a:r>
            <a:r>
              <a:rPr lang="es-MX" sz="2400" dirty="0" smtClean="0"/>
              <a:t>  </a:t>
            </a:r>
            <a:r>
              <a:rPr lang="es-MX" sz="2400" u="sng" dirty="0" smtClean="0">
                <a:hlinkClick r:id="rId2" action="ppaction://hlinksldjump"/>
              </a:rPr>
              <a:t>Adiós</a:t>
            </a:r>
            <a:r>
              <a:rPr lang="es-MX" sz="2400" dirty="0" smtClean="0"/>
              <a:t>.</a:t>
            </a:r>
          </a:p>
          <a:p>
            <a:r>
              <a:rPr lang="es-MX" sz="2400" b="1" dirty="0" smtClean="0"/>
              <a:t>José </a:t>
            </a:r>
            <a:r>
              <a:rPr lang="es-MX" sz="2400" dirty="0" smtClean="0"/>
              <a:t>: </a:t>
            </a:r>
            <a:r>
              <a:rPr lang="es-MX" sz="2400" u="sng" dirty="0" smtClean="0">
                <a:hlinkClick r:id="rId3" action="ppaction://hlinksldjump"/>
              </a:rPr>
              <a:t>Hasta pronto</a:t>
            </a:r>
            <a:r>
              <a:rPr lang="es-MX" sz="2400" dirty="0" smtClean="0"/>
              <a:t>. </a:t>
            </a:r>
          </a:p>
          <a:p>
            <a:endParaRPr lang="es-MX" sz="2400" dirty="0" smtClean="0"/>
          </a:p>
          <a:p>
            <a:endParaRPr lang="es-MX" sz="2000" dirty="0" smtClean="0"/>
          </a:p>
          <a:p>
            <a:r>
              <a:rPr lang="es-MX" sz="2000" dirty="0" smtClean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2120" y="62068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5" action="ppaction://hlinksldjump"/>
              </a:rPr>
              <a:t>Click</a:t>
            </a:r>
            <a:r>
              <a:rPr lang="es-MX" b="1" dirty="0" smtClean="0">
                <a:hlinkClick r:id="rId5" action="ppaction://hlinksldjump"/>
              </a:rPr>
              <a:t> </a:t>
            </a:r>
            <a:r>
              <a:rPr lang="es-MX" b="1" dirty="0" err="1" smtClean="0">
                <a:hlinkClick r:id="rId5" action="ppaction://hlinksldjump"/>
              </a:rPr>
              <a:t>to</a:t>
            </a:r>
            <a:r>
              <a:rPr lang="es-MX" b="1" dirty="0" smtClean="0">
                <a:hlinkClick r:id="rId5" action="ppaction://hlinksldjump"/>
              </a:rPr>
              <a:t> </a:t>
            </a:r>
            <a:r>
              <a:rPr lang="es-MX" b="1" dirty="0" err="1" smtClean="0">
                <a:hlinkClick r:id="rId5" action="ppaction://hlinksldjump"/>
              </a:rPr>
              <a:t>go</a:t>
            </a:r>
            <a:r>
              <a:rPr lang="es-MX" b="1" dirty="0" smtClean="0">
                <a:hlinkClick r:id="rId5" action="ppaction://hlinksldjump"/>
              </a:rPr>
              <a:t> back </a:t>
            </a:r>
            <a:r>
              <a:rPr lang="es-MX" b="1" dirty="0" err="1" smtClean="0">
                <a:hlinkClick r:id="rId5" action="ppaction://hlinksldjump"/>
              </a:rPr>
              <a:t>to</a:t>
            </a:r>
            <a:r>
              <a:rPr lang="es-MX" b="1" dirty="0" smtClean="0">
                <a:hlinkClick r:id="rId5" action="ppaction://hlinksldjump"/>
              </a:rPr>
              <a:t> </a:t>
            </a:r>
            <a:r>
              <a:rPr lang="es-MX" b="1" dirty="0" err="1" smtClean="0">
                <a:hlinkClick r:id="rId5" action="ppaction://hlinksldjump"/>
              </a:rPr>
              <a:t>questions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4454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20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9112" y="980728"/>
            <a:ext cx="7063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b="1" u="sng" dirty="0" smtClean="0">
                <a:solidFill>
                  <a:srgbClr val="002060"/>
                </a:solidFill>
              </a:rPr>
              <a:t> la forma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correcta</a:t>
            </a:r>
            <a:r>
              <a:rPr lang="en-US" sz="2400" b="1" u="sng" dirty="0" smtClean="0">
                <a:solidFill>
                  <a:srgbClr val="002060"/>
                </a:solidFill>
              </a:rPr>
              <a:t> del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verbo</a:t>
            </a:r>
            <a:r>
              <a:rPr lang="en-US" sz="2400" b="1" u="sng" dirty="0" smtClean="0">
                <a:solidFill>
                  <a:srgbClr val="002060"/>
                </a:solidFill>
              </a:rPr>
              <a:t> (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Ser</a:t>
            </a:r>
            <a:r>
              <a:rPr lang="en-US" sz="2400" b="1" u="sng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en 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b="1" u="sng" dirty="0" smtClean="0">
                <a:solidFill>
                  <a:srgbClr val="002060"/>
                </a:solidFill>
              </a:rPr>
              <a:t> en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blanco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Ella </a:t>
            </a:r>
            <a:r>
              <a:rPr lang="en-US" sz="2400" u="sng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María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u="sng" dirty="0" smtClean="0"/>
              <a:t>soy</a:t>
            </a:r>
            <a:r>
              <a:rPr lang="en-US" sz="2400" dirty="0" smtClean="0"/>
              <a:t> </a:t>
            </a:r>
            <a:r>
              <a:rPr lang="en-US" sz="2400" dirty="0" err="1" smtClean="0"/>
              <a:t>Rafaél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Luís</a:t>
            </a:r>
            <a:r>
              <a:rPr lang="en-US" sz="2400" dirty="0" smtClean="0"/>
              <a:t> y Ana.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Tú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eres</a:t>
            </a:r>
            <a:r>
              <a:rPr lang="en-US" sz="2400" dirty="0" smtClean="0"/>
              <a:t> Elena.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É</a:t>
            </a:r>
            <a:r>
              <a:rPr lang="en-US" sz="2400" dirty="0" err="1" smtClean="0"/>
              <a:t>l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es</a:t>
            </a:r>
            <a:r>
              <a:rPr lang="en-US" sz="2400" dirty="0" smtClean="0"/>
              <a:t> Rodrigo.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u="sng" dirty="0" smtClean="0"/>
              <a:t>son</a:t>
            </a:r>
            <a:r>
              <a:rPr lang="en-US" sz="2400" dirty="0" smtClean="0"/>
              <a:t> Samuel y Jenny.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Ustedes</a:t>
            </a:r>
            <a:r>
              <a:rPr lang="en-US" sz="2400" dirty="0" smtClean="0"/>
              <a:t> </a:t>
            </a:r>
            <a:r>
              <a:rPr lang="en-US" sz="2400" u="sng" dirty="0" smtClean="0"/>
              <a:t>son</a:t>
            </a:r>
            <a:r>
              <a:rPr lang="en-US" sz="2400" dirty="0" smtClean="0"/>
              <a:t> Jaime y </a:t>
            </a:r>
            <a:r>
              <a:rPr lang="en-US" sz="2400" dirty="0" err="1" smtClean="0"/>
              <a:t>Reinaldo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Nosotras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somos</a:t>
            </a:r>
            <a:r>
              <a:rPr lang="en-US" sz="2400" dirty="0" smtClean="0"/>
              <a:t> Jacky y Elena.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156176" y="535166"/>
            <a:ext cx="183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Back to </a:t>
            </a:r>
            <a:r>
              <a:rPr lang="es-MX" b="1" dirty="0" err="1" smtClean="0"/>
              <a:t>slide</a:t>
            </a:r>
            <a:r>
              <a:rPr lang="es-MX" b="1" dirty="0" smtClean="0"/>
              <a:t> # 12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1997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49112" y="980728"/>
            <a:ext cx="7063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b="1" u="sng" dirty="0" smtClean="0">
                <a:solidFill>
                  <a:srgbClr val="002060"/>
                </a:solidFill>
              </a:rPr>
              <a:t> la forma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correcta</a:t>
            </a:r>
            <a:r>
              <a:rPr lang="en-US" sz="2400" b="1" u="sng" dirty="0" smtClean="0">
                <a:solidFill>
                  <a:srgbClr val="002060"/>
                </a:solidFill>
              </a:rPr>
              <a:t> del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verbo</a:t>
            </a:r>
            <a:r>
              <a:rPr lang="en-US" sz="2400" b="1" u="sng" dirty="0" smtClean="0">
                <a:solidFill>
                  <a:srgbClr val="002060"/>
                </a:solidFill>
              </a:rPr>
              <a:t> (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Estar</a:t>
            </a:r>
            <a:r>
              <a:rPr lang="en-US" sz="2400" b="1" u="sng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en el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b="1" u="sng" dirty="0" smtClean="0">
                <a:solidFill>
                  <a:srgbClr val="002060"/>
                </a:solidFill>
              </a:rPr>
              <a:t> en </a:t>
            </a:r>
            <a:r>
              <a:rPr lang="en-US" sz="2400" b="1" u="sng" dirty="0" err="1" smtClean="0">
                <a:solidFill>
                  <a:srgbClr val="002060"/>
                </a:solidFill>
              </a:rPr>
              <a:t>blanco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Ella </a:t>
            </a:r>
            <a:r>
              <a:rPr lang="es-VE" sz="2400" u="sng" dirty="0" smtClean="0"/>
              <a:t>está</a:t>
            </a:r>
            <a:r>
              <a:rPr lang="es-VE" sz="2400" dirty="0" smtClean="0"/>
              <a:t> bien.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Yo </a:t>
            </a:r>
            <a:r>
              <a:rPr lang="es-VE" sz="2400" u="sng" dirty="0" smtClean="0"/>
              <a:t>estoy</a:t>
            </a:r>
            <a:r>
              <a:rPr lang="es-VE" sz="2400" dirty="0" smtClean="0"/>
              <a:t> mal.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Nosotros </a:t>
            </a:r>
            <a:r>
              <a:rPr lang="es-VE" sz="2400" u="sng" dirty="0" smtClean="0"/>
              <a:t>estamos</a:t>
            </a:r>
            <a:r>
              <a:rPr lang="es-VE" sz="2400" dirty="0" smtClean="0"/>
              <a:t> más o menos.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Tú </a:t>
            </a:r>
            <a:r>
              <a:rPr lang="es-VE" sz="2400" u="sng" dirty="0" smtClean="0"/>
              <a:t>estás</a:t>
            </a:r>
            <a:r>
              <a:rPr lang="es-VE" sz="2400" dirty="0" smtClean="0"/>
              <a:t> excelente.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Él </a:t>
            </a:r>
            <a:r>
              <a:rPr lang="es-VE" sz="2400" u="sng" dirty="0" smtClean="0"/>
              <a:t>está</a:t>
            </a:r>
            <a:r>
              <a:rPr lang="es-VE" sz="2400" dirty="0" smtClean="0"/>
              <a:t> terrible.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Ellos </a:t>
            </a:r>
            <a:r>
              <a:rPr lang="es-VE" sz="2400" u="sng" dirty="0" smtClean="0"/>
              <a:t>están</a:t>
            </a:r>
            <a:r>
              <a:rPr lang="es-VE" sz="2400" dirty="0" smtClean="0"/>
              <a:t> chévere.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Ustedes </a:t>
            </a:r>
            <a:r>
              <a:rPr lang="es-VE" sz="2400" u="sng" dirty="0" smtClean="0"/>
              <a:t>están</a:t>
            </a:r>
            <a:r>
              <a:rPr lang="es-VE" sz="2400" dirty="0" smtClean="0"/>
              <a:t> muy bien.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VE" sz="2400" dirty="0" smtClean="0"/>
              <a:t>Nosotras </a:t>
            </a:r>
            <a:r>
              <a:rPr lang="es-VE" sz="2400" u="sng" dirty="0" smtClean="0"/>
              <a:t>estamos</a:t>
            </a:r>
            <a:r>
              <a:rPr lang="es-VE" sz="2400" dirty="0" smtClean="0"/>
              <a:t> fenomenal.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228184" y="611396"/>
            <a:ext cx="183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Back to </a:t>
            </a:r>
            <a:r>
              <a:rPr lang="es-MX" b="1" dirty="0" err="1" smtClean="0"/>
              <a:t>slide</a:t>
            </a:r>
            <a:r>
              <a:rPr lang="es-MX" b="1" dirty="0" smtClean="0"/>
              <a:t> # 15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365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0567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70C0"/>
                </a:solidFill>
              </a:rPr>
              <a:t>Contesta las siguientes preguntas sobre el  dialogo en la lámina # 6</a:t>
            </a:r>
          </a:p>
          <a:p>
            <a:endParaRPr lang="es-MX" sz="2400" b="1" u="sng" dirty="0" smtClean="0">
              <a:solidFill>
                <a:srgbClr val="0070C0"/>
              </a:solidFill>
            </a:endParaRPr>
          </a:p>
          <a:p>
            <a:pPr algn="ctr"/>
            <a:endParaRPr lang="es-MX" sz="2400" b="1" u="sng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s-MX" sz="2400" b="1" u="sng" dirty="0" smtClean="0"/>
              <a:t>¿Cómo se llama el chico?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chico se llama José.</a:t>
            </a:r>
          </a:p>
          <a:p>
            <a:pPr marL="457200" indent="-457200">
              <a:buAutoNum type="arabicPeriod" startAt="2"/>
            </a:pPr>
            <a:r>
              <a:rPr lang="es-MX" sz="2400" b="1" u="sng" dirty="0" smtClean="0"/>
              <a:t>¿Cómo se llama la chica?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La chica se llama Lola.</a:t>
            </a:r>
          </a:p>
          <a:p>
            <a:pPr marL="457200" indent="-457200">
              <a:buAutoNum type="arabicPeriod" startAt="3"/>
            </a:pPr>
            <a:r>
              <a:rPr lang="es-MX" sz="2400" b="1" u="sng" dirty="0" smtClean="0"/>
              <a:t>¿Cómo está la </a:t>
            </a:r>
            <a:r>
              <a:rPr lang="es-MX" sz="2400" b="1" u="sng" dirty="0"/>
              <a:t>chica</a:t>
            </a:r>
            <a:r>
              <a:rPr lang="es-MX" sz="2400" b="1" u="sng" dirty="0" smtClean="0"/>
              <a:t>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Ella esta chévere.</a:t>
            </a:r>
            <a:endParaRPr lang="es-MX" sz="2400" b="1" dirty="0">
              <a:solidFill>
                <a:srgbClr val="0070C0"/>
              </a:solidFill>
            </a:endParaRPr>
          </a:p>
          <a:p>
            <a:pPr marL="457200" indent="-457200">
              <a:buAutoNum type="arabicPeriod" startAt="4"/>
            </a:pPr>
            <a:r>
              <a:rPr lang="es-MX" sz="2400" b="1" u="sng" dirty="0" smtClean="0"/>
              <a:t>¿Cómo está el chico?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Él está muy bien.</a:t>
            </a:r>
          </a:p>
          <a:p>
            <a:r>
              <a:rPr lang="es-MX" sz="2400" b="1" dirty="0" smtClean="0"/>
              <a:t>5.   </a:t>
            </a:r>
            <a:r>
              <a:rPr lang="es-MX" sz="2400" b="1" u="sng" dirty="0" smtClean="0"/>
              <a:t>¿De dónde es la chica y el chico?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La chica es de Colombia y el chico es de Chile.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44008" y="1124744"/>
            <a:ext cx="183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to </a:t>
            </a:r>
            <a:r>
              <a:rPr lang="es-MX" b="1" dirty="0" err="1" smtClean="0">
                <a:hlinkClick r:id="rId2" action="ppaction://hlinksldjump"/>
              </a:rPr>
              <a:t>slide</a:t>
            </a:r>
            <a:r>
              <a:rPr lang="es-MX" b="1" dirty="0" smtClean="0">
                <a:hlinkClick r:id="rId2" action="ppaction://hlinksldjump"/>
              </a:rPr>
              <a:t> # 16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733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7795"/>
            <a:ext cx="4112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800" b="1" u="sng" dirty="0" smtClean="0">
                <a:solidFill>
                  <a:srgbClr val="002060"/>
                </a:solidFill>
              </a:rPr>
              <a:t>  y expressions</a:t>
            </a:r>
            <a:endParaRPr lang="en-GB" sz="28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802914"/>
            <a:ext cx="6377002" cy="557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Hola</a:t>
            </a:r>
            <a:r>
              <a:rPr lang="en-GB" sz="2400" b="1" dirty="0" smtClean="0">
                <a:solidFill>
                  <a:srgbClr val="0070C0"/>
                </a:solidFill>
              </a:rPr>
              <a:t>/</a:t>
            </a:r>
            <a:r>
              <a:rPr lang="en-GB" sz="2400" b="1" dirty="0" err="1" smtClean="0">
                <a:solidFill>
                  <a:srgbClr val="0070C0"/>
                </a:solidFill>
              </a:rPr>
              <a:t>Adiós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		hi/goodbye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¿Cómo estás?</a:t>
            </a:r>
            <a:r>
              <a:rPr lang="es-MX" sz="2400" dirty="0" smtClean="0"/>
              <a:t>		</a:t>
            </a: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Bien/chévere</a:t>
            </a:r>
            <a:r>
              <a:rPr lang="es-MX" sz="2400" dirty="0" smtClean="0"/>
              <a:t>	</a:t>
            </a:r>
            <a:r>
              <a:rPr lang="es-MX" sz="2400" dirty="0"/>
              <a:t>	</a:t>
            </a:r>
            <a:r>
              <a:rPr lang="es-MX" sz="2400" dirty="0" smtClean="0"/>
              <a:t>fine/</a:t>
            </a:r>
            <a:r>
              <a:rPr lang="es-MX" sz="2400" dirty="0" err="1"/>
              <a:t>a</a:t>
            </a:r>
            <a:r>
              <a:rPr lang="es-MX" sz="2400" dirty="0" err="1" smtClean="0"/>
              <a:t>wesome</a:t>
            </a:r>
            <a:endParaRPr lang="es-MX" sz="2400" dirty="0" smtClean="0"/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¿Y tú?</a:t>
            </a:r>
            <a:r>
              <a:rPr lang="es-MX" sz="2400" dirty="0" smtClean="0"/>
              <a:t>			And </a:t>
            </a:r>
            <a:r>
              <a:rPr lang="es-MX" sz="2400" dirty="0" err="1" smtClean="0"/>
              <a:t>you</a:t>
            </a:r>
            <a:r>
              <a:rPr lang="es-MX" sz="2400" dirty="0" smtClean="0"/>
              <a:t>?	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Muy</a:t>
            </a:r>
            <a:r>
              <a:rPr lang="en-GB" sz="2400" b="1" dirty="0">
                <a:solidFill>
                  <a:srgbClr val="0070C0"/>
                </a:solidFill>
              </a:rPr>
              <a:t>	</a:t>
            </a:r>
            <a:r>
              <a:rPr lang="en-GB" sz="2400" dirty="0" smtClean="0"/>
              <a:t>		very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¿Cómo te llamas?</a:t>
            </a:r>
            <a:r>
              <a:rPr lang="es-MX" sz="2400" dirty="0" smtClean="0"/>
              <a:t>	</a:t>
            </a:r>
            <a:r>
              <a:rPr lang="es-MX" sz="2400" dirty="0" err="1" smtClean="0"/>
              <a:t>What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name</a:t>
            </a:r>
            <a:r>
              <a:rPr lang="es-MX" sz="2400" dirty="0" smtClean="0"/>
              <a:t>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smtClean="0">
                <a:solidFill>
                  <a:srgbClr val="0070C0"/>
                </a:solidFill>
              </a:rPr>
              <a:t>Me </a:t>
            </a:r>
            <a:r>
              <a:rPr lang="en-GB" sz="2400" b="1" dirty="0" err="1" smtClean="0">
                <a:solidFill>
                  <a:srgbClr val="0070C0"/>
                </a:solidFill>
              </a:rPr>
              <a:t>llamo</a:t>
            </a:r>
            <a:r>
              <a:rPr lang="en-GB" sz="2400" dirty="0" smtClean="0"/>
              <a:t>			My name is…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smtClean="0">
                <a:solidFill>
                  <a:srgbClr val="0070C0"/>
                </a:solidFill>
              </a:rPr>
              <a:t>Mucho gusto</a:t>
            </a:r>
            <a:r>
              <a:rPr lang="en-GB" sz="2400" dirty="0" smtClean="0"/>
              <a:t>		it is a pleasure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Igualmente</a:t>
            </a:r>
            <a:r>
              <a:rPr lang="en-GB" sz="2400" dirty="0" smtClean="0"/>
              <a:t>		likewise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400" b="1" dirty="0">
                <a:solidFill>
                  <a:srgbClr val="0070C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Fue </a:t>
            </a:r>
            <a:r>
              <a:rPr lang="es-MX" sz="2400" b="1" dirty="0">
                <a:solidFill>
                  <a:srgbClr val="0070C0"/>
                </a:solidFill>
              </a:rPr>
              <a:t>un placer		</a:t>
            </a:r>
            <a:r>
              <a:rPr lang="es-MX" sz="2400" dirty="0" err="1" smtClean="0"/>
              <a:t>It</a:t>
            </a:r>
            <a:r>
              <a:rPr lang="es-MX" sz="2400" dirty="0" smtClean="0"/>
              <a:t> </a:t>
            </a:r>
            <a:r>
              <a:rPr lang="es-MX" sz="2400" dirty="0" err="1"/>
              <a:t>was</a:t>
            </a:r>
            <a:r>
              <a:rPr lang="es-MX" sz="2400" dirty="0"/>
              <a:t> a </a:t>
            </a:r>
            <a:r>
              <a:rPr lang="es-MX" sz="2400" dirty="0" err="1" smtClean="0"/>
              <a:t>pleasure</a:t>
            </a:r>
            <a:endParaRPr lang="es-MX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88384" y="9966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dialogue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08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1033"/>
            <a:ext cx="3550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400" b="1" u="sng" dirty="0" smtClean="0">
                <a:solidFill>
                  <a:srgbClr val="002060"/>
                </a:solidFill>
              </a:rPr>
              <a:t>  y expressions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27929"/>
            <a:ext cx="6798336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s-MX" sz="2400" b="1" dirty="0" smtClean="0">
                <a:solidFill>
                  <a:srgbClr val="0070C0"/>
                </a:solidFill>
              </a:rPr>
              <a:t> Gracias				</a:t>
            </a:r>
            <a:r>
              <a:rPr lang="es-MX" sz="2400" dirty="0" err="1" smtClean="0"/>
              <a:t>Thank</a:t>
            </a:r>
            <a:r>
              <a:rPr lang="es-MX" sz="2400" dirty="0" smtClean="0"/>
              <a:t> </a:t>
            </a:r>
            <a:r>
              <a:rPr lang="es-MX" sz="2400" dirty="0" err="1" smtClean="0"/>
              <a:t>you</a:t>
            </a:r>
            <a:endParaRPr lang="es-MX" sz="24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s-MX" sz="2400" b="1" dirty="0" smtClean="0">
                <a:solidFill>
                  <a:srgbClr val="0070C0"/>
                </a:solidFill>
              </a:rPr>
              <a:t> Mal</a:t>
            </a:r>
            <a:r>
              <a:rPr lang="es-MX" sz="2400" dirty="0" smtClean="0"/>
              <a:t>				</a:t>
            </a:r>
            <a:r>
              <a:rPr lang="es-MX" sz="2400" dirty="0" err="1" smtClean="0"/>
              <a:t>Bad</a:t>
            </a:r>
            <a:r>
              <a:rPr lang="es-MX" sz="2400" dirty="0" smtClean="0"/>
              <a:t>/</a:t>
            </a:r>
            <a:r>
              <a:rPr lang="es-MX" sz="2400" dirty="0" err="1" smtClean="0"/>
              <a:t>not</a:t>
            </a:r>
            <a:r>
              <a:rPr lang="es-MX" sz="2400" dirty="0" smtClean="0"/>
              <a:t> </a:t>
            </a:r>
            <a:r>
              <a:rPr lang="es-MX" sz="2400" dirty="0" err="1" smtClean="0"/>
              <a:t>well</a:t>
            </a:r>
            <a:endParaRPr lang="es-MX" sz="24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n-GB" sz="2400" b="1" dirty="0" smtClean="0">
                <a:solidFill>
                  <a:srgbClr val="0070C0"/>
                </a:solidFill>
              </a:rPr>
              <a:t> Buenos </a:t>
            </a:r>
            <a:r>
              <a:rPr lang="es-MX" sz="2400" b="1" dirty="0">
                <a:solidFill>
                  <a:srgbClr val="0070C0"/>
                </a:solidFill>
              </a:rPr>
              <a:t>días</a:t>
            </a:r>
            <a:r>
              <a:rPr lang="en-GB" sz="2400" dirty="0"/>
              <a:t>			</a:t>
            </a:r>
            <a:r>
              <a:rPr lang="en-GB" sz="2400" dirty="0" smtClean="0"/>
              <a:t>Good morning.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s-MX" sz="2400" b="1" dirty="0" smtClean="0">
                <a:solidFill>
                  <a:srgbClr val="0070C0"/>
                </a:solidFill>
              </a:rPr>
              <a:t> Buenas </a:t>
            </a:r>
            <a:r>
              <a:rPr lang="es-MX" sz="2400" b="1" dirty="0">
                <a:solidFill>
                  <a:srgbClr val="0070C0"/>
                </a:solidFill>
              </a:rPr>
              <a:t>tardes</a:t>
            </a:r>
            <a:r>
              <a:rPr lang="es-MX" sz="2400" dirty="0"/>
              <a:t>			</a:t>
            </a:r>
            <a:r>
              <a:rPr lang="es-MX" sz="2400" dirty="0" err="1"/>
              <a:t>Good</a:t>
            </a:r>
            <a:r>
              <a:rPr lang="es-MX" sz="2400" dirty="0"/>
              <a:t> </a:t>
            </a:r>
            <a:r>
              <a:rPr lang="es-MX" sz="2400" dirty="0" err="1" smtClean="0"/>
              <a:t>afternoon</a:t>
            </a:r>
            <a:endParaRPr lang="es-MX" sz="24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s-MX" sz="2400" b="1" dirty="0" smtClean="0">
                <a:solidFill>
                  <a:srgbClr val="0070C0"/>
                </a:solidFill>
              </a:rPr>
              <a:t> Buenas </a:t>
            </a:r>
            <a:r>
              <a:rPr lang="es-MX" sz="2400" b="1" dirty="0">
                <a:solidFill>
                  <a:srgbClr val="0070C0"/>
                </a:solidFill>
              </a:rPr>
              <a:t>noches		</a:t>
            </a:r>
            <a:r>
              <a:rPr lang="es-MX" sz="2400" dirty="0"/>
              <a:t>	</a:t>
            </a:r>
            <a:r>
              <a:rPr lang="es-MX" sz="2400" dirty="0" err="1"/>
              <a:t>Good</a:t>
            </a:r>
            <a:r>
              <a:rPr lang="es-MX" sz="2400" dirty="0"/>
              <a:t> </a:t>
            </a:r>
            <a:r>
              <a:rPr lang="es-MX" sz="2400" dirty="0" err="1"/>
              <a:t>night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MX" sz="2400" dirty="0"/>
              <a:t>					</a:t>
            </a:r>
            <a:r>
              <a:rPr lang="es-MX" sz="2400" dirty="0" err="1" smtClean="0"/>
              <a:t>Good</a:t>
            </a:r>
            <a:r>
              <a:rPr lang="es-MX" sz="2400" dirty="0" smtClean="0"/>
              <a:t> </a:t>
            </a:r>
            <a:r>
              <a:rPr lang="es-MX" sz="2400" dirty="0" err="1" smtClean="0"/>
              <a:t>evening</a:t>
            </a:r>
            <a:endParaRPr lang="es-MX" sz="2400" dirty="0"/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16. ¿Qué </a:t>
            </a:r>
            <a:r>
              <a:rPr lang="es-MX" sz="2400" b="1" dirty="0">
                <a:solidFill>
                  <a:srgbClr val="0070C0"/>
                </a:solidFill>
              </a:rPr>
              <a:t>tal? </a:t>
            </a:r>
            <a:r>
              <a:rPr lang="es-MX" sz="2400" dirty="0">
                <a:solidFill>
                  <a:srgbClr val="0070C0"/>
                </a:solidFill>
              </a:rPr>
              <a:t>				</a:t>
            </a:r>
            <a:r>
              <a:rPr lang="es-MX" sz="2400" dirty="0" err="1"/>
              <a:t>How</a:t>
            </a:r>
            <a:r>
              <a:rPr lang="es-MX" sz="2400" dirty="0"/>
              <a:t> </a:t>
            </a:r>
            <a:r>
              <a:rPr lang="es-MX" sz="2400" dirty="0" err="1"/>
              <a:t>is</a:t>
            </a:r>
            <a:r>
              <a:rPr lang="es-MX" sz="2400" dirty="0"/>
              <a:t> </a:t>
            </a:r>
            <a:r>
              <a:rPr lang="es-MX" sz="2400" dirty="0" err="1"/>
              <a:t>it</a:t>
            </a:r>
            <a:r>
              <a:rPr lang="es-MX" sz="2400" dirty="0"/>
              <a:t> </a:t>
            </a:r>
            <a:r>
              <a:rPr lang="es-MX" sz="2400" dirty="0" err="1" smtClean="0"/>
              <a:t>going</a:t>
            </a:r>
            <a:r>
              <a:rPr lang="es-MX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17. Regular</a:t>
            </a:r>
            <a:r>
              <a:rPr lang="es-MX" sz="2400" b="1" dirty="0">
                <a:solidFill>
                  <a:srgbClr val="0070C0"/>
                </a:solidFill>
              </a:rPr>
              <a:t>				</a:t>
            </a:r>
            <a:r>
              <a:rPr lang="es-MX" sz="2400" dirty="0"/>
              <a:t>So </a:t>
            </a:r>
            <a:r>
              <a:rPr lang="es-MX" sz="2400" dirty="0" err="1"/>
              <a:t>so</a:t>
            </a:r>
            <a:r>
              <a:rPr lang="es-MX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18. Más </a:t>
            </a:r>
            <a:r>
              <a:rPr lang="es-MX" sz="2400" b="1" dirty="0">
                <a:solidFill>
                  <a:srgbClr val="0070C0"/>
                </a:solidFill>
              </a:rPr>
              <a:t>o menos			</a:t>
            </a:r>
            <a:r>
              <a:rPr lang="es-MX" sz="2400" dirty="0"/>
              <a:t>More </a:t>
            </a:r>
            <a:r>
              <a:rPr lang="es-MX" sz="2400" dirty="0" err="1"/>
              <a:t>or</a:t>
            </a:r>
            <a:r>
              <a:rPr lang="es-MX" sz="2400" dirty="0"/>
              <a:t> </a:t>
            </a:r>
            <a:r>
              <a:rPr lang="es-MX" sz="2400" dirty="0" err="1"/>
              <a:t>less</a:t>
            </a:r>
            <a:r>
              <a:rPr lang="es-MX" sz="2400" b="1" dirty="0">
                <a:solidFill>
                  <a:srgbClr val="0070C0"/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s-MX" sz="2400" b="1" dirty="0" smtClean="0">
                <a:solidFill>
                  <a:srgbClr val="0070C0"/>
                </a:solidFill>
              </a:rPr>
              <a:t>19. Hasta </a:t>
            </a:r>
            <a:r>
              <a:rPr lang="es-MX" sz="2400" b="1" dirty="0">
                <a:solidFill>
                  <a:srgbClr val="0070C0"/>
                </a:solidFill>
              </a:rPr>
              <a:t>luego/pronto		</a:t>
            </a:r>
            <a:r>
              <a:rPr lang="es-MX" sz="2400" dirty="0" err="1"/>
              <a:t>See</a:t>
            </a:r>
            <a:r>
              <a:rPr lang="es-MX" sz="2400" dirty="0"/>
              <a:t> </a:t>
            </a:r>
            <a:r>
              <a:rPr lang="es-MX" sz="2400" dirty="0" err="1"/>
              <a:t>you</a:t>
            </a:r>
            <a:r>
              <a:rPr lang="es-MX" sz="2400" dirty="0"/>
              <a:t> </a:t>
            </a:r>
            <a:r>
              <a:rPr lang="es-MX" sz="2400" dirty="0" err="1"/>
              <a:t>later</a:t>
            </a:r>
            <a:r>
              <a:rPr lang="es-MX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					</a:t>
            </a:r>
            <a:r>
              <a:rPr lang="es-MX" sz="2400" dirty="0" err="1" smtClean="0"/>
              <a:t>See</a:t>
            </a:r>
            <a:r>
              <a:rPr lang="es-MX" sz="2400" dirty="0" smtClean="0"/>
              <a:t> </a:t>
            </a:r>
            <a:r>
              <a:rPr lang="es-MX" sz="2400" dirty="0" err="1"/>
              <a:t>you</a:t>
            </a:r>
            <a:r>
              <a:rPr lang="es-MX" sz="2400" dirty="0"/>
              <a:t> </a:t>
            </a:r>
            <a:r>
              <a:rPr lang="es-MX" sz="2400" dirty="0" err="1"/>
              <a:t>soon</a:t>
            </a:r>
            <a:r>
              <a:rPr lang="es-MX" sz="2400" dirty="0"/>
              <a:t>.</a:t>
            </a:r>
          </a:p>
          <a:p>
            <a:endParaRPr lang="es-MX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414569" y="2047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dialogue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1708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699" y="211480"/>
            <a:ext cx="4112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800" b="1" u="sng" dirty="0" smtClean="0">
                <a:solidFill>
                  <a:srgbClr val="002060"/>
                </a:solidFill>
              </a:rPr>
              <a:t>  y expressions</a:t>
            </a:r>
            <a:endParaRPr lang="en-GB" sz="28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212" y="873999"/>
            <a:ext cx="8435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20. Yo soy			</a:t>
            </a:r>
            <a:r>
              <a:rPr lang="es-MX" sz="2400" b="1" dirty="0" smtClean="0"/>
              <a:t>I am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21. Encantada                            </a:t>
            </a:r>
            <a:r>
              <a:rPr lang="es-MX" sz="2400" b="1" dirty="0" err="1" smtClean="0"/>
              <a:t>delighted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22. ¿De dónde eres?		</a:t>
            </a:r>
            <a:r>
              <a:rPr lang="es-MX" sz="2400" b="1" dirty="0" err="1" smtClean="0"/>
              <a:t>Where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you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from</a:t>
            </a:r>
            <a:r>
              <a:rPr lang="es-MX" sz="2400" b="1" dirty="0" smtClean="0"/>
              <a:t>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23. Yo soy de…</a:t>
            </a:r>
            <a:r>
              <a:rPr lang="es-MX" sz="2400" b="1" dirty="0" smtClean="0"/>
              <a:t>		I am </a:t>
            </a:r>
            <a:r>
              <a:rPr lang="es-MX" sz="2400" b="1" dirty="0" err="1" smtClean="0"/>
              <a:t>from</a:t>
            </a:r>
            <a:r>
              <a:rPr lang="es-MX" sz="2400" b="1" dirty="0" smtClean="0"/>
              <a:t>…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24. ¿De qué </a:t>
            </a:r>
            <a:r>
              <a:rPr lang="es-MX" sz="2400" b="1" u="sng" dirty="0" smtClean="0">
                <a:solidFill>
                  <a:srgbClr val="0070C0"/>
                </a:solidFill>
              </a:rPr>
              <a:t>ciudad</a:t>
            </a:r>
            <a:r>
              <a:rPr lang="es-MX" sz="2400" b="1" dirty="0" smtClean="0">
                <a:solidFill>
                  <a:srgbClr val="0070C0"/>
                </a:solidFill>
              </a:rPr>
              <a:t> eres?</a:t>
            </a:r>
            <a:r>
              <a:rPr lang="es-MX" sz="2400" b="1" dirty="0" smtClean="0"/>
              <a:t>	</a:t>
            </a:r>
            <a:r>
              <a:rPr lang="es-MX" sz="2400" b="1" dirty="0" err="1" smtClean="0"/>
              <a:t>What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city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you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from</a:t>
            </a:r>
            <a:r>
              <a:rPr lang="es-MX" sz="2400" b="1" dirty="0" smtClean="0"/>
              <a:t>?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25. También</a:t>
            </a:r>
            <a:r>
              <a:rPr lang="es-MX" sz="2400" b="1" dirty="0" smtClean="0"/>
              <a:t>			</a:t>
            </a:r>
            <a:r>
              <a:rPr lang="es-MX" sz="2400" b="1" dirty="0" err="1" smtClean="0"/>
              <a:t>also</a:t>
            </a:r>
            <a:endParaRPr lang="es-MX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16016" y="22766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3" action="ppaction://hlinksldjump"/>
              </a:rPr>
              <a:t>Back </a:t>
            </a:r>
            <a:r>
              <a:rPr lang="es-MX" b="1" dirty="0" err="1" smtClean="0">
                <a:hlinkClick r:id="rId3" action="ppaction://hlinksldjump"/>
              </a:rPr>
              <a:t>to</a:t>
            </a:r>
            <a:r>
              <a:rPr lang="es-MX" b="1" dirty="0" smtClean="0">
                <a:hlinkClick r:id="rId3" action="ppaction://hlinksldjump"/>
              </a:rPr>
              <a:t> dialogue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480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6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23728" y="260648"/>
            <a:ext cx="4739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b="1" u="sng" dirty="0" smtClean="0">
                <a:solidFill>
                  <a:srgbClr val="7030A0"/>
                </a:solidFill>
              </a:rPr>
              <a:t>Palabras interrogativas básicas</a:t>
            </a:r>
            <a:endParaRPr lang="es-UY" sz="2800" b="1" u="sng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908720"/>
            <a:ext cx="480131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¿Qué?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What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¿Cuándo?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When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¿Dónde?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Where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¿Cómo?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How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¿Por qué?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Why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¿Quién?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Who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¿Cuál?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Which</a:t>
            </a:r>
            <a:r>
              <a:rPr lang="es-UY" sz="2400" b="1" dirty="0" smtClean="0">
                <a:solidFill>
                  <a:srgbClr val="0070C0"/>
                </a:solidFill>
              </a:rPr>
              <a:t> </a:t>
            </a:r>
            <a:r>
              <a:rPr lang="es-UY" sz="2400" b="1" dirty="0" err="1" smtClean="0">
                <a:solidFill>
                  <a:srgbClr val="0070C0"/>
                </a:solidFill>
              </a:rPr>
              <a:t>one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r>
              <a:rPr lang="es-UY" sz="3200" b="1" dirty="0" smtClean="0">
                <a:solidFill>
                  <a:srgbClr val="FF0000"/>
                </a:solidFill>
              </a:rPr>
              <a:t>	</a:t>
            </a:r>
            <a:endParaRPr lang="es-UY" sz="32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s-UY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6902" y="917026"/>
            <a:ext cx="50085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Ahora es tu turno</a:t>
            </a:r>
          </a:p>
          <a:p>
            <a:pPr algn="ctr"/>
            <a:endParaRPr lang="es-MX" sz="2800" b="1" u="sng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s-MX" sz="2800" dirty="0" smtClean="0"/>
              <a:t>Practica con un compañero el</a:t>
            </a:r>
          </a:p>
          <a:p>
            <a:r>
              <a:rPr lang="es-MX" sz="2800" dirty="0"/>
              <a:t> </a:t>
            </a:r>
            <a:r>
              <a:rPr lang="es-MX" sz="2800" dirty="0" smtClean="0"/>
              <a:t>     dialogo en la </a:t>
            </a:r>
            <a:r>
              <a:rPr lang="es-MX" sz="2800" dirty="0" smtClean="0">
                <a:hlinkClick r:id="rId2" action="ppaction://hlinksldjump"/>
              </a:rPr>
              <a:t>lamina # </a:t>
            </a:r>
            <a:r>
              <a:rPr lang="es-MX" sz="2800" dirty="0">
                <a:hlinkClick r:id="rId2" action="ppaction://hlinksldjump"/>
              </a:rPr>
              <a:t>3</a:t>
            </a:r>
            <a:r>
              <a:rPr lang="es-MX" sz="2800" dirty="0" smtClean="0">
                <a:hlinkClick r:id="rId2" action="ppaction://hlinksldjump"/>
              </a:rPr>
              <a:t>.</a:t>
            </a:r>
            <a:endParaRPr lang="es-MX" sz="2800" dirty="0"/>
          </a:p>
        </p:txBody>
      </p:sp>
      <p:pic>
        <p:nvPicPr>
          <p:cNvPr id="2050" name="Picture 2" descr="http://media.merchantcircle.com/32160082/OK%20happy%20face_full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2233612" cy="19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53886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err="1" smtClean="0">
                <a:solidFill>
                  <a:srgbClr val="002060"/>
                </a:solidFill>
              </a:rPr>
              <a:t>Subject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pronouns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 			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 	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			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	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Nosotros/as 	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MX" sz="2400" b="1" dirty="0" err="1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)  </a:t>
            </a:r>
            <a:r>
              <a:rPr lang="es-MX" sz="2400" b="1" dirty="0" smtClean="0">
                <a:solidFill>
                  <a:srgbClr val="FF0000"/>
                </a:solidFill>
              </a:rPr>
              <a:t>	</a:t>
            </a:r>
            <a:r>
              <a:rPr lang="es-MX" sz="2400" b="1" u="sng" dirty="0" smtClean="0">
                <a:solidFill>
                  <a:srgbClr val="FF0000"/>
                </a:solidFill>
              </a:rPr>
              <a:t>nosotros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males </a:t>
            </a:r>
            <a:r>
              <a:rPr lang="es-MX" sz="2400" b="1" dirty="0" err="1" smtClean="0">
                <a:solidFill>
                  <a:srgbClr val="FF0000"/>
                </a:solidFill>
              </a:rPr>
              <a:t>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male</a:t>
            </a:r>
            <a:r>
              <a:rPr lang="es-MX" sz="2400" b="1" dirty="0" smtClean="0">
                <a:solidFill>
                  <a:srgbClr val="FF0000"/>
                </a:solidFill>
              </a:rPr>
              <a:t> and 					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 smtClean="0">
                <a:solidFill>
                  <a:srgbClr val="FF0000"/>
                </a:solidFill>
              </a:rPr>
              <a:t>			</a:t>
            </a:r>
            <a:r>
              <a:rPr lang="es-MX" sz="2400" b="1" u="sng" dirty="0" smtClean="0">
                <a:solidFill>
                  <a:srgbClr val="FF0000"/>
                </a:solidFill>
              </a:rPr>
              <a:t>nosotras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 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	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MX" sz="2400" b="1" dirty="0" err="1" smtClean="0">
                <a:solidFill>
                  <a:schemeClr val="accent6">
                    <a:lumMod val="75000"/>
                  </a:schemeClr>
                </a:solidFill>
              </a:rPr>
              <a:t>they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)   </a:t>
            </a:r>
            <a:r>
              <a:rPr lang="es-MX" sz="2400" b="1" u="sng" dirty="0" smtClean="0">
                <a:solidFill>
                  <a:srgbClr val="FF0000"/>
                </a:solidFill>
              </a:rPr>
              <a:t>ellos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males </a:t>
            </a:r>
            <a:r>
              <a:rPr lang="es-MX" sz="2400" b="1" dirty="0" err="1" smtClean="0">
                <a:solidFill>
                  <a:srgbClr val="FF0000"/>
                </a:solidFill>
              </a:rPr>
              <a:t>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male</a:t>
            </a:r>
            <a:r>
              <a:rPr lang="es-MX" sz="2400" b="1" dirty="0" smtClean="0">
                <a:solidFill>
                  <a:srgbClr val="FF0000"/>
                </a:solidFill>
              </a:rPr>
              <a:t> and 					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s-MX" sz="2400" b="1" dirty="0" smtClean="0">
                <a:solidFill>
                  <a:srgbClr val="FF0000"/>
                </a:solidFill>
              </a:rPr>
              <a:t>		</a:t>
            </a:r>
            <a:r>
              <a:rPr lang="es-MX" sz="2400" b="1" dirty="0">
                <a:solidFill>
                  <a:srgbClr val="FF0000"/>
                </a:solidFill>
              </a:rPr>
              <a:t>	</a:t>
            </a:r>
            <a:r>
              <a:rPr lang="es-MX" sz="2400" b="1" u="sng" dirty="0" smtClean="0">
                <a:solidFill>
                  <a:srgbClr val="FF0000"/>
                </a:solidFill>
              </a:rPr>
              <a:t>ellas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800" dirty="0" smtClean="0"/>
              <a:t>			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83839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97743" y="764704"/>
            <a:ext cx="6947415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rgbClr val="002060"/>
                </a:solidFill>
              </a:rPr>
              <a:t>Escribe</a:t>
            </a:r>
            <a:r>
              <a:rPr lang="en-US" sz="2400" u="sng" dirty="0" smtClean="0">
                <a:solidFill>
                  <a:srgbClr val="002060"/>
                </a:solidFill>
              </a:rPr>
              <a:t> el </a:t>
            </a:r>
            <a:r>
              <a:rPr lang="en-US" sz="2400" u="sng" dirty="0" err="1" smtClean="0">
                <a:solidFill>
                  <a:srgbClr val="002060"/>
                </a:solidFill>
              </a:rPr>
              <a:t>pronombre</a:t>
            </a:r>
            <a:r>
              <a:rPr lang="en-US" sz="2400" u="sng" dirty="0" smtClean="0">
                <a:solidFill>
                  <a:srgbClr val="002060"/>
                </a:solidFill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</a:rPr>
              <a:t>correcto</a:t>
            </a:r>
            <a:r>
              <a:rPr lang="en-US" sz="2400" u="sng" dirty="0" smtClean="0">
                <a:solidFill>
                  <a:srgbClr val="002060"/>
                </a:solidFill>
              </a:rPr>
              <a:t> en el </a:t>
            </a:r>
            <a:r>
              <a:rPr lang="en-US" sz="2400" u="sng" dirty="0" err="1" smtClean="0">
                <a:solidFill>
                  <a:srgbClr val="002060"/>
                </a:solidFill>
              </a:rPr>
              <a:t>espacio</a:t>
            </a:r>
            <a:r>
              <a:rPr lang="en-US" sz="2400" u="sng" dirty="0" smtClean="0">
                <a:solidFill>
                  <a:srgbClr val="002060"/>
                </a:solidFill>
              </a:rPr>
              <a:t> en </a:t>
            </a:r>
            <a:r>
              <a:rPr lang="en-US" sz="2400" u="sng" dirty="0" err="1" smtClean="0">
                <a:solidFill>
                  <a:srgbClr val="002060"/>
                </a:solidFill>
              </a:rPr>
              <a:t>blanco</a:t>
            </a:r>
            <a:endParaRPr lang="en-US" sz="2400" u="sng" dirty="0" smtClean="0">
              <a:solidFill>
                <a:srgbClr val="002060"/>
              </a:solidFill>
            </a:endParaRPr>
          </a:p>
          <a:p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(She) _______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María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(I) ______ soy  </a:t>
            </a:r>
            <a:r>
              <a:rPr lang="en-US" sz="2400" dirty="0" err="1" smtClean="0"/>
              <a:t>Rafaél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(We) _____________ </a:t>
            </a:r>
            <a:r>
              <a:rPr lang="en-US" sz="2400" dirty="0" err="1" smtClean="0"/>
              <a:t>somos</a:t>
            </a:r>
            <a:r>
              <a:rPr lang="en-US" sz="2400" dirty="0" smtClean="0"/>
              <a:t> </a:t>
            </a:r>
            <a:r>
              <a:rPr lang="en-US" sz="2400" dirty="0" err="1" smtClean="0"/>
              <a:t>Luís</a:t>
            </a:r>
            <a:r>
              <a:rPr lang="en-US" sz="2400" dirty="0" smtClean="0"/>
              <a:t> y Ana.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(You/singular) _______ </a:t>
            </a:r>
            <a:r>
              <a:rPr lang="en-US" sz="2400" dirty="0" err="1" smtClean="0"/>
              <a:t>eres</a:t>
            </a:r>
            <a:r>
              <a:rPr lang="en-US" sz="2400" dirty="0" smtClean="0"/>
              <a:t> Elena.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(He)_______ </a:t>
            </a:r>
            <a:r>
              <a:rPr lang="en-US" sz="2400" dirty="0" err="1" smtClean="0"/>
              <a:t>es</a:t>
            </a:r>
            <a:r>
              <a:rPr lang="en-US" sz="2400" dirty="0" smtClean="0"/>
              <a:t> Rodrigo.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(They) ______  son Samuel y Jenny.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(You/plural) ________ son Jaime y </a:t>
            </a:r>
            <a:r>
              <a:rPr lang="en-US" sz="2400" dirty="0" err="1" smtClean="0"/>
              <a:t>Reinaldo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(We) _____________ </a:t>
            </a:r>
            <a:r>
              <a:rPr lang="en-US" sz="2400" dirty="0" err="1" smtClean="0"/>
              <a:t>somos</a:t>
            </a:r>
            <a:r>
              <a:rPr lang="en-US" sz="2400" dirty="0" smtClean="0"/>
              <a:t> Jacky y Elena.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3338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hlinkClick r:id="rId2" action="ppaction://hlinksldjump"/>
              </a:rPr>
              <a:t>Click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for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answers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7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8239</TotalTime>
  <Words>1009</Words>
  <Application>Microsoft Office PowerPoint</Application>
  <PresentationFormat>On-screen Show (4:3)</PresentationFormat>
  <Paragraphs>276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185</cp:revision>
  <cp:lastPrinted>2013-06-09T23:58:30Z</cp:lastPrinted>
  <dcterms:created xsi:type="dcterms:W3CDTF">2013-05-29T00:13:14Z</dcterms:created>
  <dcterms:modified xsi:type="dcterms:W3CDTF">2015-01-29T00:14:39Z</dcterms:modified>
</cp:coreProperties>
</file>